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vml" ContentType="application/vnd.openxmlformats-officedocument.vmlDrawing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0" r:id="rId2"/>
    <p:sldId id="324" r:id="rId3"/>
    <p:sldId id="318" r:id="rId4"/>
    <p:sldId id="326" r:id="rId5"/>
    <p:sldId id="321" r:id="rId6"/>
    <p:sldId id="323" r:id="rId7"/>
    <p:sldId id="319" r:id="rId8"/>
    <p:sldId id="317" r:id="rId9"/>
    <p:sldId id="303" r:id="rId10"/>
    <p:sldId id="256" r:id="rId11"/>
    <p:sldId id="259" r:id="rId12"/>
    <p:sldId id="262" r:id="rId13"/>
    <p:sldId id="267" r:id="rId14"/>
    <p:sldId id="266" r:id="rId15"/>
    <p:sldId id="264" r:id="rId16"/>
    <p:sldId id="265" r:id="rId17"/>
    <p:sldId id="268" r:id="rId18"/>
    <p:sldId id="269" r:id="rId19"/>
    <p:sldId id="270" r:id="rId20"/>
    <p:sldId id="271" r:id="rId21"/>
    <p:sldId id="273" r:id="rId22"/>
    <p:sldId id="276" r:id="rId23"/>
    <p:sldId id="278" r:id="rId24"/>
    <p:sldId id="330" r:id="rId25"/>
    <p:sldId id="279" r:id="rId26"/>
    <p:sldId id="281" r:id="rId27"/>
    <p:sldId id="282" r:id="rId28"/>
    <p:sldId id="316" r:id="rId29"/>
    <p:sldId id="315" r:id="rId30"/>
    <p:sldId id="283" r:id="rId31"/>
    <p:sldId id="284" r:id="rId32"/>
    <p:sldId id="285" r:id="rId33"/>
    <p:sldId id="286" r:id="rId34"/>
    <p:sldId id="287" r:id="rId35"/>
    <p:sldId id="291" r:id="rId36"/>
    <p:sldId id="292" r:id="rId37"/>
    <p:sldId id="297" r:id="rId38"/>
    <p:sldId id="298" r:id="rId39"/>
    <p:sldId id="306" r:id="rId40"/>
    <p:sldId id="327" r:id="rId41"/>
    <p:sldId id="328" r:id="rId42"/>
    <p:sldId id="329" r:id="rId43"/>
    <p:sldId id="308" r:id="rId44"/>
    <p:sldId id="309" r:id="rId45"/>
    <p:sldId id="310" r:id="rId46"/>
    <p:sldId id="311" r:id="rId47"/>
    <p:sldId id="312" r:id="rId48"/>
    <p:sldId id="313" r:id="rId49"/>
    <p:sldId id="325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ahlawi\Documents\Aseel%20OLD\IE499\IE499;%20Electricity%20Load%20by%20Month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lineChart>
        <c:grouping val="standard"/>
        <c:ser>
          <c:idx val="0"/>
          <c:order val="0"/>
          <c:tx>
            <c:v>Decomposition</c:v>
          </c:tx>
          <c:spPr>
            <a:ln w="38100"/>
          </c:spPr>
          <c:cat>
            <c:numRef>
              <c:f>'Electricity Load By Month'!$A$98:$A$109</c:f>
              <c:numCache>
                <c:formatCode>mmm\-yyyy</c:formatCode>
                <c:ptCount val="12"/>
                <c:pt idx="0">
                  <c:v>40544</c:v>
                </c:pt>
                <c:pt idx="1">
                  <c:v>40575</c:v>
                </c:pt>
                <c:pt idx="2">
                  <c:v>40603</c:v>
                </c:pt>
                <c:pt idx="3">
                  <c:v>40634</c:v>
                </c:pt>
                <c:pt idx="4">
                  <c:v>40664</c:v>
                </c:pt>
                <c:pt idx="5">
                  <c:v>40695</c:v>
                </c:pt>
                <c:pt idx="6">
                  <c:v>40725</c:v>
                </c:pt>
                <c:pt idx="7">
                  <c:v>40756</c:v>
                </c:pt>
                <c:pt idx="8">
                  <c:v>40787</c:v>
                </c:pt>
                <c:pt idx="9">
                  <c:v>40817</c:v>
                </c:pt>
                <c:pt idx="10">
                  <c:v>40848</c:v>
                </c:pt>
                <c:pt idx="11">
                  <c:v>40878</c:v>
                </c:pt>
              </c:numCache>
            </c:numRef>
          </c:cat>
          <c:val>
            <c:numRef>
              <c:f>'Electricity Load By Month'!$C$98:$C$109</c:f>
              <c:numCache>
                <c:formatCode>General</c:formatCode>
                <c:ptCount val="12"/>
                <c:pt idx="0">
                  <c:v>91997</c:v>
                </c:pt>
                <c:pt idx="1">
                  <c:v>89073</c:v>
                </c:pt>
                <c:pt idx="2">
                  <c:v>102998</c:v>
                </c:pt>
                <c:pt idx="3">
                  <c:v>119642</c:v>
                </c:pt>
                <c:pt idx="4">
                  <c:v>133803</c:v>
                </c:pt>
                <c:pt idx="5">
                  <c:v>142503</c:v>
                </c:pt>
                <c:pt idx="6">
                  <c:v>146162</c:v>
                </c:pt>
                <c:pt idx="7">
                  <c:v>151181</c:v>
                </c:pt>
                <c:pt idx="8">
                  <c:v>148320</c:v>
                </c:pt>
                <c:pt idx="9">
                  <c:v>143047</c:v>
                </c:pt>
                <c:pt idx="10">
                  <c:v>120551</c:v>
                </c:pt>
                <c:pt idx="11">
                  <c:v>105848</c:v>
                </c:pt>
              </c:numCache>
            </c:numRef>
          </c:val>
        </c:ser>
        <c:ser>
          <c:idx val="1"/>
          <c:order val="1"/>
          <c:tx>
            <c:v>ARIMA</c:v>
          </c:tx>
          <c:spPr>
            <a:ln w="38100"/>
          </c:spPr>
          <c:cat>
            <c:numRef>
              <c:f>'Electricity Load By Month'!$A$98:$A$109</c:f>
              <c:numCache>
                <c:formatCode>mmm\-yyyy</c:formatCode>
                <c:ptCount val="12"/>
                <c:pt idx="0">
                  <c:v>40544</c:v>
                </c:pt>
                <c:pt idx="1">
                  <c:v>40575</c:v>
                </c:pt>
                <c:pt idx="2">
                  <c:v>40603</c:v>
                </c:pt>
                <c:pt idx="3">
                  <c:v>40634</c:v>
                </c:pt>
                <c:pt idx="4">
                  <c:v>40664</c:v>
                </c:pt>
                <c:pt idx="5">
                  <c:v>40695</c:v>
                </c:pt>
                <c:pt idx="6">
                  <c:v>40725</c:v>
                </c:pt>
                <c:pt idx="7">
                  <c:v>40756</c:v>
                </c:pt>
                <c:pt idx="8">
                  <c:v>40787</c:v>
                </c:pt>
                <c:pt idx="9">
                  <c:v>40817</c:v>
                </c:pt>
                <c:pt idx="10">
                  <c:v>40848</c:v>
                </c:pt>
                <c:pt idx="11">
                  <c:v>40878</c:v>
                </c:pt>
              </c:numCache>
            </c:numRef>
          </c:cat>
          <c:val>
            <c:numRef>
              <c:f>'Electricity Load By Month'!$D$98:$D$109</c:f>
              <c:numCache>
                <c:formatCode>General</c:formatCode>
                <c:ptCount val="12"/>
                <c:pt idx="0">
                  <c:v>90305</c:v>
                </c:pt>
                <c:pt idx="1">
                  <c:v>88217</c:v>
                </c:pt>
                <c:pt idx="2">
                  <c:v>105519</c:v>
                </c:pt>
                <c:pt idx="3">
                  <c:v>119543</c:v>
                </c:pt>
                <c:pt idx="4">
                  <c:v>138044</c:v>
                </c:pt>
                <c:pt idx="5">
                  <c:v>143532</c:v>
                </c:pt>
                <c:pt idx="6">
                  <c:v>151438</c:v>
                </c:pt>
                <c:pt idx="7">
                  <c:v>153499</c:v>
                </c:pt>
                <c:pt idx="8">
                  <c:v>152407</c:v>
                </c:pt>
                <c:pt idx="9">
                  <c:v>141669</c:v>
                </c:pt>
                <c:pt idx="10">
                  <c:v>119646</c:v>
                </c:pt>
                <c:pt idx="11">
                  <c:v>104265</c:v>
                </c:pt>
              </c:numCache>
            </c:numRef>
          </c:val>
        </c:ser>
        <c:ser>
          <c:idx val="2"/>
          <c:order val="2"/>
          <c:tx>
            <c:v>Vanguard Expert System</c:v>
          </c:tx>
          <c:spPr>
            <a:ln w="38100"/>
          </c:spPr>
          <c:cat>
            <c:numRef>
              <c:f>'Electricity Load By Month'!$A$98:$A$109</c:f>
              <c:numCache>
                <c:formatCode>mmm\-yyyy</c:formatCode>
                <c:ptCount val="12"/>
                <c:pt idx="0">
                  <c:v>40544</c:v>
                </c:pt>
                <c:pt idx="1">
                  <c:v>40575</c:v>
                </c:pt>
                <c:pt idx="2">
                  <c:v>40603</c:v>
                </c:pt>
                <c:pt idx="3">
                  <c:v>40634</c:v>
                </c:pt>
                <c:pt idx="4">
                  <c:v>40664</c:v>
                </c:pt>
                <c:pt idx="5">
                  <c:v>40695</c:v>
                </c:pt>
                <c:pt idx="6">
                  <c:v>40725</c:v>
                </c:pt>
                <c:pt idx="7">
                  <c:v>40756</c:v>
                </c:pt>
                <c:pt idx="8">
                  <c:v>40787</c:v>
                </c:pt>
                <c:pt idx="9">
                  <c:v>40817</c:v>
                </c:pt>
                <c:pt idx="10">
                  <c:v>40848</c:v>
                </c:pt>
                <c:pt idx="11">
                  <c:v>40878</c:v>
                </c:pt>
              </c:numCache>
            </c:numRef>
          </c:cat>
          <c:val>
            <c:numRef>
              <c:f>'Electricity Load By Month'!$E$98:$E$109</c:f>
              <c:numCache>
                <c:formatCode>General</c:formatCode>
                <c:ptCount val="12"/>
                <c:pt idx="0">
                  <c:v>82806.03</c:v>
                </c:pt>
                <c:pt idx="1">
                  <c:v>79753.86</c:v>
                </c:pt>
                <c:pt idx="2">
                  <c:v>96920.35</c:v>
                </c:pt>
                <c:pt idx="3">
                  <c:v>116086.29</c:v>
                </c:pt>
                <c:pt idx="4">
                  <c:v>134394.31999999998</c:v>
                </c:pt>
                <c:pt idx="5">
                  <c:v>143182.84</c:v>
                </c:pt>
                <c:pt idx="6">
                  <c:v>151406.26999999999</c:v>
                </c:pt>
                <c:pt idx="7">
                  <c:v>154904.84999999998</c:v>
                </c:pt>
                <c:pt idx="8">
                  <c:v>152544.34999999998</c:v>
                </c:pt>
                <c:pt idx="9">
                  <c:v>142536.72</c:v>
                </c:pt>
                <c:pt idx="10">
                  <c:v>115323.82</c:v>
                </c:pt>
                <c:pt idx="11">
                  <c:v>97328.150000000023</c:v>
                </c:pt>
              </c:numCache>
            </c:numRef>
          </c:val>
        </c:ser>
        <c:marker val="1"/>
        <c:axId val="59024512"/>
        <c:axId val="59026432"/>
      </c:lineChart>
      <c:dateAx>
        <c:axId val="5902451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Time</a:t>
                </a:r>
                <a:r>
                  <a:rPr lang="en-US" sz="1600" baseline="0"/>
                  <a:t> (Month-Year)</a:t>
                </a:r>
                <a:endParaRPr lang="en-US" sz="1600"/>
              </a:p>
            </c:rich>
          </c:tx>
          <c:layout/>
        </c:title>
        <c:numFmt formatCode="mmm\-yyyy" sourceLinked="1"/>
        <c:tickLblPos val="nextTo"/>
        <c:crossAx val="59026432"/>
        <c:crosses val="autoZero"/>
        <c:auto val="1"/>
        <c:lblOffset val="100"/>
      </c:dateAx>
      <c:valAx>
        <c:axId val="59026432"/>
        <c:scaling>
          <c:orientation val="minMax"/>
          <c:min val="6500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/>
                  <a:t>Electricity Demand (Mega Watt)</a:t>
                </a:r>
              </a:p>
            </c:rich>
          </c:tx>
          <c:layout/>
        </c:title>
        <c:numFmt formatCode="General" sourceLinked="1"/>
        <c:tickLblPos val="nextTo"/>
        <c:crossAx val="5902451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txPr>
        <a:bodyPr/>
        <a:lstStyle/>
        <a:p>
          <a:pPr>
            <a:defRPr sz="1400"/>
          </a:pPr>
          <a:endParaRPr lang="en-US"/>
        </a:p>
      </c:txPr>
    </c:legend>
    <c:plotVisOnly val="1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886C8B-25C5-4568-8D0C-EA8B0D818FA0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0AC1B42-B6F8-473F-8DB6-1C60AB6CA644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/>
            <a:t>Reduces </a:t>
          </a:r>
          <a:r>
            <a:rPr lang="en-US" sz="2800" dirty="0" smtClean="0"/>
            <a:t>human efforts.</a:t>
          </a:r>
          <a:endParaRPr lang="en-US" sz="2800" dirty="0"/>
        </a:p>
      </dgm:t>
    </dgm:pt>
    <dgm:pt modelId="{2AFA7C51-371E-4F57-8A3C-0FF89ECCCF80}" type="parTrans" cxnId="{AA604C31-ACB9-4248-8452-71AA6D3948D5}">
      <dgm:prSet/>
      <dgm:spPr/>
      <dgm:t>
        <a:bodyPr/>
        <a:lstStyle/>
        <a:p>
          <a:endParaRPr lang="en-US"/>
        </a:p>
      </dgm:t>
    </dgm:pt>
    <dgm:pt modelId="{E9EF3273-585A-43C0-9659-A46C863A8803}" type="sibTrans" cxnId="{AA604C31-ACB9-4248-8452-71AA6D3948D5}">
      <dgm:prSet/>
      <dgm:spPr/>
      <dgm:t>
        <a:bodyPr/>
        <a:lstStyle/>
        <a:p>
          <a:endParaRPr lang="en-US"/>
        </a:p>
      </dgm:t>
    </dgm:pt>
    <dgm:pt modelId="{1B2EC5C9-B1F6-4FBD-B5A4-D4E5D66B5316}">
      <dgm:prSet phldrT="[Text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/>
            <a:t>Improves the electric power load forecasting accuracy.</a:t>
          </a:r>
          <a:endParaRPr lang="en-US" sz="2800" dirty="0"/>
        </a:p>
      </dgm:t>
    </dgm:pt>
    <dgm:pt modelId="{1BDBE236-1806-4F70-A698-9F640B47ED16}" type="parTrans" cxnId="{1485D034-25F9-41B5-B907-12F3D306B6B0}">
      <dgm:prSet/>
      <dgm:spPr/>
      <dgm:t>
        <a:bodyPr/>
        <a:lstStyle/>
        <a:p>
          <a:endParaRPr lang="en-US"/>
        </a:p>
      </dgm:t>
    </dgm:pt>
    <dgm:pt modelId="{69F57214-0768-4DE8-9B9D-12D134300F54}" type="sibTrans" cxnId="{1485D034-25F9-41B5-B907-12F3D306B6B0}">
      <dgm:prSet/>
      <dgm:spPr/>
      <dgm:t>
        <a:bodyPr/>
        <a:lstStyle/>
        <a:p>
          <a:endParaRPr lang="en-US"/>
        </a:p>
      </dgm:t>
    </dgm:pt>
    <dgm:pt modelId="{FD76ABCA-AA52-482B-946B-01B382476DC1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/>
            <a:t>Enhances the planning </a:t>
          </a:r>
          <a:r>
            <a:rPr lang="en-US" sz="2800" dirty="0" smtClean="0"/>
            <a:t>efficiency.</a:t>
          </a:r>
          <a:endParaRPr lang="en-US" sz="2800" dirty="0"/>
        </a:p>
      </dgm:t>
    </dgm:pt>
    <dgm:pt modelId="{168768C8-417F-4C91-8B52-88671012DC11}" type="parTrans" cxnId="{0A28B48A-75AD-4F84-80F7-3F151AE2C5B5}">
      <dgm:prSet/>
      <dgm:spPr/>
      <dgm:t>
        <a:bodyPr/>
        <a:lstStyle/>
        <a:p>
          <a:endParaRPr lang="en-US"/>
        </a:p>
      </dgm:t>
    </dgm:pt>
    <dgm:pt modelId="{43632CAC-F8F0-49DA-AA8D-417155D6D023}" type="sibTrans" cxnId="{0A28B48A-75AD-4F84-80F7-3F151AE2C5B5}">
      <dgm:prSet/>
      <dgm:spPr/>
      <dgm:t>
        <a:bodyPr/>
        <a:lstStyle/>
        <a:p>
          <a:endParaRPr lang="en-US"/>
        </a:p>
      </dgm:t>
    </dgm:pt>
    <dgm:pt modelId="{0D02A500-7420-4496-A8B5-EC0CD0F19A43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/>
            <a:t>Helps the company to purchase the </a:t>
          </a:r>
          <a:r>
            <a:rPr lang="en-US" sz="2800" dirty="0" smtClean="0"/>
            <a:t>equipments.</a:t>
          </a:r>
          <a:endParaRPr lang="en-US" sz="2800" dirty="0"/>
        </a:p>
      </dgm:t>
    </dgm:pt>
    <dgm:pt modelId="{0E44D011-9265-4744-B6DC-A05E92AFAC75}" type="parTrans" cxnId="{9C5C674C-5EBF-4B4E-8332-6C80B7574315}">
      <dgm:prSet/>
      <dgm:spPr/>
      <dgm:t>
        <a:bodyPr/>
        <a:lstStyle/>
        <a:p>
          <a:endParaRPr lang="en-US"/>
        </a:p>
      </dgm:t>
    </dgm:pt>
    <dgm:pt modelId="{AAC0CF2D-3E21-4098-8A59-EB40C3894386}" type="sibTrans" cxnId="{9C5C674C-5EBF-4B4E-8332-6C80B7574315}">
      <dgm:prSet/>
      <dgm:spPr/>
      <dgm:t>
        <a:bodyPr/>
        <a:lstStyle/>
        <a:p>
          <a:endParaRPr lang="en-US"/>
        </a:p>
      </dgm:t>
    </dgm:pt>
    <dgm:pt modelId="{0D902B4E-242B-4667-B483-BEE732AA70B6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/>
            <a:t>Facilitates the arrangement of finance plans.</a:t>
          </a:r>
          <a:endParaRPr lang="en-US" sz="2800" dirty="0"/>
        </a:p>
      </dgm:t>
    </dgm:pt>
    <dgm:pt modelId="{7CFE38A3-E447-453A-A6A0-2C13F25B6881}" type="parTrans" cxnId="{CDB9E2A8-4A0A-4213-B36F-7F51446AD942}">
      <dgm:prSet/>
      <dgm:spPr/>
      <dgm:t>
        <a:bodyPr/>
        <a:lstStyle/>
        <a:p>
          <a:endParaRPr lang="en-US"/>
        </a:p>
      </dgm:t>
    </dgm:pt>
    <dgm:pt modelId="{34B6FF32-5EFE-4D5D-A7CC-5F7ED28E2E40}" type="sibTrans" cxnId="{CDB9E2A8-4A0A-4213-B36F-7F51446AD942}">
      <dgm:prSet/>
      <dgm:spPr/>
      <dgm:t>
        <a:bodyPr/>
        <a:lstStyle/>
        <a:p>
          <a:endParaRPr lang="en-US"/>
        </a:p>
      </dgm:t>
    </dgm:pt>
    <dgm:pt modelId="{26587B98-E6C8-4C7A-9F3A-764AC6C8865E}" type="pres">
      <dgm:prSet presAssocID="{52886C8B-25C5-4568-8D0C-EA8B0D818FA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7B67BE-27FA-4EEF-B40A-FF9B816E0E19}" type="pres">
      <dgm:prSet presAssocID="{70AC1B42-B6F8-473F-8DB6-1C60AB6CA644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5A5293-8E88-4FEE-ABB4-08AEEADBA63B}" type="pres">
      <dgm:prSet presAssocID="{E9EF3273-585A-43C0-9659-A46C863A8803}" presName="spacer" presStyleCnt="0"/>
      <dgm:spPr/>
    </dgm:pt>
    <dgm:pt modelId="{1309FB3A-BFC8-44FC-9173-7CC233D40F96}" type="pres">
      <dgm:prSet presAssocID="{1B2EC5C9-B1F6-4FBD-B5A4-D4E5D66B531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AF33C2-7C7E-44F4-B3C4-A0F2A44E0F3E}" type="pres">
      <dgm:prSet presAssocID="{69F57214-0768-4DE8-9B9D-12D134300F54}" presName="spacer" presStyleCnt="0"/>
      <dgm:spPr/>
    </dgm:pt>
    <dgm:pt modelId="{91BBCD19-0F2E-488B-BD8A-F87E9719B1BB}" type="pres">
      <dgm:prSet presAssocID="{FD76ABCA-AA52-482B-946B-01B382476DC1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3ADC85-0C09-4760-9CCC-25CEDADC85BE}" type="pres">
      <dgm:prSet presAssocID="{43632CAC-F8F0-49DA-AA8D-417155D6D023}" presName="spacer" presStyleCnt="0"/>
      <dgm:spPr/>
    </dgm:pt>
    <dgm:pt modelId="{4B002D2E-39ED-416D-969C-5914FFB248A8}" type="pres">
      <dgm:prSet presAssocID="{0D02A500-7420-4496-A8B5-EC0CD0F19A4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BFE817-C47F-43D1-8F95-F404A284E410}" type="pres">
      <dgm:prSet presAssocID="{AAC0CF2D-3E21-4098-8A59-EB40C3894386}" presName="spacer" presStyleCnt="0"/>
      <dgm:spPr/>
    </dgm:pt>
    <dgm:pt modelId="{52BB40FC-D6F5-4949-9622-39A11DDC794B}" type="pres">
      <dgm:prSet presAssocID="{0D902B4E-242B-4667-B483-BEE732AA70B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A7AFCC-6403-48E7-A4FB-6D85071A5B72}" type="presOf" srcId="{1B2EC5C9-B1F6-4FBD-B5A4-D4E5D66B5316}" destId="{1309FB3A-BFC8-44FC-9173-7CC233D40F96}" srcOrd="0" destOrd="0" presId="urn:microsoft.com/office/officeart/2005/8/layout/vList2"/>
    <dgm:cxn modelId="{AA604C31-ACB9-4248-8452-71AA6D3948D5}" srcId="{52886C8B-25C5-4568-8D0C-EA8B0D818FA0}" destId="{70AC1B42-B6F8-473F-8DB6-1C60AB6CA644}" srcOrd="0" destOrd="0" parTransId="{2AFA7C51-371E-4F57-8A3C-0FF89ECCCF80}" sibTransId="{E9EF3273-585A-43C0-9659-A46C863A8803}"/>
    <dgm:cxn modelId="{6C1961D5-5C7B-4795-8986-65DAC68E0D52}" type="presOf" srcId="{0D02A500-7420-4496-A8B5-EC0CD0F19A43}" destId="{4B002D2E-39ED-416D-969C-5914FFB248A8}" srcOrd="0" destOrd="0" presId="urn:microsoft.com/office/officeart/2005/8/layout/vList2"/>
    <dgm:cxn modelId="{423D82D5-CEC6-4B7C-80B1-713A59177C08}" type="presOf" srcId="{0D902B4E-242B-4667-B483-BEE732AA70B6}" destId="{52BB40FC-D6F5-4949-9622-39A11DDC794B}" srcOrd="0" destOrd="0" presId="urn:microsoft.com/office/officeart/2005/8/layout/vList2"/>
    <dgm:cxn modelId="{F4519DB8-7059-4CA1-91C1-D9198C62DD50}" type="presOf" srcId="{70AC1B42-B6F8-473F-8DB6-1C60AB6CA644}" destId="{9A7B67BE-27FA-4EEF-B40A-FF9B816E0E19}" srcOrd="0" destOrd="0" presId="urn:microsoft.com/office/officeart/2005/8/layout/vList2"/>
    <dgm:cxn modelId="{FAB9A7BA-93CF-46C1-866B-0448D8D4DDE6}" type="presOf" srcId="{52886C8B-25C5-4568-8D0C-EA8B0D818FA0}" destId="{26587B98-E6C8-4C7A-9F3A-764AC6C8865E}" srcOrd="0" destOrd="0" presId="urn:microsoft.com/office/officeart/2005/8/layout/vList2"/>
    <dgm:cxn modelId="{CDB9E2A8-4A0A-4213-B36F-7F51446AD942}" srcId="{52886C8B-25C5-4568-8D0C-EA8B0D818FA0}" destId="{0D902B4E-242B-4667-B483-BEE732AA70B6}" srcOrd="4" destOrd="0" parTransId="{7CFE38A3-E447-453A-A6A0-2C13F25B6881}" sibTransId="{34B6FF32-5EFE-4D5D-A7CC-5F7ED28E2E40}"/>
    <dgm:cxn modelId="{9C5C674C-5EBF-4B4E-8332-6C80B7574315}" srcId="{52886C8B-25C5-4568-8D0C-EA8B0D818FA0}" destId="{0D02A500-7420-4496-A8B5-EC0CD0F19A43}" srcOrd="3" destOrd="0" parTransId="{0E44D011-9265-4744-B6DC-A05E92AFAC75}" sibTransId="{AAC0CF2D-3E21-4098-8A59-EB40C3894386}"/>
    <dgm:cxn modelId="{0A28B48A-75AD-4F84-80F7-3F151AE2C5B5}" srcId="{52886C8B-25C5-4568-8D0C-EA8B0D818FA0}" destId="{FD76ABCA-AA52-482B-946B-01B382476DC1}" srcOrd="2" destOrd="0" parTransId="{168768C8-417F-4C91-8B52-88671012DC11}" sibTransId="{43632CAC-F8F0-49DA-AA8D-417155D6D023}"/>
    <dgm:cxn modelId="{1485D034-25F9-41B5-B907-12F3D306B6B0}" srcId="{52886C8B-25C5-4568-8D0C-EA8B0D818FA0}" destId="{1B2EC5C9-B1F6-4FBD-B5A4-D4E5D66B5316}" srcOrd="1" destOrd="0" parTransId="{1BDBE236-1806-4F70-A698-9F640B47ED16}" sibTransId="{69F57214-0768-4DE8-9B9D-12D134300F54}"/>
    <dgm:cxn modelId="{CF183FD7-710D-4184-8E69-778068720DF6}" type="presOf" srcId="{FD76ABCA-AA52-482B-946B-01B382476DC1}" destId="{91BBCD19-0F2E-488B-BD8A-F87E9719B1BB}" srcOrd="0" destOrd="0" presId="urn:microsoft.com/office/officeart/2005/8/layout/vList2"/>
    <dgm:cxn modelId="{68DADAD1-3F62-4D43-B542-DCD269D3B9AA}" type="presParOf" srcId="{26587B98-E6C8-4C7A-9F3A-764AC6C8865E}" destId="{9A7B67BE-27FA-4EEF-B40A-FF9B816E0E19}" srcOrd="0" destOrd="0" presId="urn:microsoft.com/office/officeart/2005/8/layout/vList2"/>
    <dgm:cxn modelId="{7367D0F5-5889-42C9-9DF0-33CD4F6F4891}" type="presParOf" srcId="{26587B98-E6C8-4C7A-9F3A-764AC6C8865E}" destId="{555A5293-8E88-4FEE-ABB4-08AEEADBA63B}" srcOrd="1" destOrd="0" presId="urn:microsoft.com/office/officeart/2005/8/layout/vList2"/>
    <dgm:cxn modelId="{81CCB6B4-0436-4EC5-AB52-D99564444744}" type="presParOf" srcId="{26587B98-E6C8-4C7A-9F3A-764AC6C8865E}" destId="{1309FB3A-BFC8-44FC-9173-7CC233D40F96}" srcOrd="2" destOrd="0" presId="urn:microsoft.com/office/officeart/2005/8/layout/vList2"/>
    <dgm:cxn modelId="{70CC1517-4791-418E-AF15-3A9C94B31B99}" type="presParOf" srcId="{26587B98-E6C8-4C7A-9F3A-764AC6C8865E}" destId="{B8AF33C2-7C7E-44F4-B3C4-A0F2A44E0F3E}" srcOrd="3" destOrd="0" presId="urn:microsoft.com/office/officeart/2005/8/layout/vList2"/>
    <dgm:cxn modelId="{E753E35B-124A-4706-9376-08E0A6594D78}" type="presParOf" srcId="{26587B98-E6C8-4C7A-9F3A-764AC6C8865E}" destId="{91BBCD19-0F2E-488B-BD8A-F87E9719B1BB}" srcOrd="4" destOrd="0" presId="urn:microsoft.com/office/officeart/2005/8/layout/vList2"/>
    <dgm:cxn modelId="{360CD994-F741-4726-9F4E-7238EEDD1A51}" type="presParOf" srcId="{26587B98-E6C8-4C7A-9F3A-764AC6C8865E}" destId="{893ADC85-0C09-4760-9CCC-25CEDADC85BE}" srcOrd="5" destOrd="0" presId="urn:microsoft.com/office/officeart/2005/8/layout/vList2"/>
    <dgm:cxn modelId="{21A176B5-D9BE-4297-9CDB-A152E983DDD4}" type="presParOf" srcId="{26587B98-E6C8-4C7A-9F3A-764AC6C8865E}" destId="{4B002D2E-39ED-416D-969C-5914FFB248A8}" srcOrd="6" destOrd="0" presId="urn:microsoft.com/office/officeart/2005/8/layout/vList2"/>
    <dgm:cxn modelId="{33FBC72B-5EEC-45C6-A875-D7CE4F213FF8}" type="presParOf" srcId="{26587B98-E6C8-4C7A-9F3A-764AC6C8865E}" destId="{FDBFE817-C47F-43D1-8F95-F404A284E410}" srcOrd="7" destOrd="0" presId="urn:microsoft.com/office/officeart/2005/8/layout/vList2"/>
    <dgm:cxn modelId="{9740AB76-ED7C-4D1D-BCA9-3326ABED36C8}" type="presParOf" srcId="{26587B98-E6C8-4C7A-9F3A-764AC6C8865E}" destId="{52BB40FC-D6F5-4949-9622-39A11DDC794B}" srcOrd="8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5982BA-8E82-492F-B425-F0BCAAA9C29E}" type="doc">
      <dgm:prSet loTypeId="urn:microsoft.com/office/officeart/2005/8/layout/chevron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4DD1247-864F-432D-BD53-E058F442A3A7}">
      <dgm:prSet phldrT="[Text]"/>
      <dgm:spPr/>
      <dgm:t>
        <a:bodyPr/>
        <a:lstStyle/>
        <a:p>
          <a:endParaRPr lang="en-US" dirty="0"/>
        </a:p>
      </dgm:t>
    </dgm:pt>
    <dgm:pt modelId="{70DC3517-C7DE-4F25-8F9A-9C06D37A861E}" type="parTrans" cxnId="{75CB8C21-69BB-4A42-A622-2D37BB823CA4}">
      <dgm:prSet/>
      <dgm:spPr/>
      <dgm:t>
        <a:bodyPr/>
        <a:lstStyle/>
        <a:p>
          <a:endParaRPr lang="en-US"/>
        </a:p>
      </dgm:t>
    </dgm:pt>
    <dgm:pt modelId="{47734E84-13B6-41F9-AAD3-EE26439F1981}" type="sibTrans" cxnId="{75CB8C21-69BB-4A42-A622-2D37BB823CA4}">
      <dgm:prSet/>
      <dgm:spPr/>
      <dgm:t>
        <a:bodyPr/>
        <a:lstStyle/>
        <a:p>
          <a:endParaRPr lang="en-US"/>
        </a:p>
      </dgm:t>
    </dgm:pt>
    <dgm:pt modelId="{67E56F98-B4F7-46A4-84E5-C3BF23A8FCD9}">
      <dgm:prSet phldrT="[Text]"/>
      <dgm:spPr/>
      <dgm:t>
        <a:bodyPr/>
        <a:lstStyle/>
        <a:p>
          <a:endParaRPr lang="en-US" dirty="0"/>
        </a:p>
      </dgm:t>
    </dgm:pt>
    <dgm:pt modelId="{B14D283A-EB33-4490-8BC7-BA381675714E}" type="parTrans" cxnId="{AB82AFB9-86C8-4DA2-8B52-59288D557396}">
      <dgm:prSet/>
      <dgm:spPr/>
      <dgm:t>
        <a:bodyPr/>
        <a:lstStyle/>
        <a:p>
          <a:endParaRPr lang="en-US"/>
        </a:p>
      </dgm:t>
    </dgm:pt>
    <dgm:pt modelId="{2FF89F8A-66AA-433E-951C-4EDBB9CFCCD3}" type="sibTrans" cxnId="{AB82AFB9-86C8-4DA2-8B52-59288D557396}">
      <dgm:prSet/>
      <dgm:spPr/>
      <dgm:t>
        <a:bodyPr/>
        <a:lstStyle/>
        <a:p>
          <a:endParaRPr lang="en-US"/>
        </a:p>
      </dgm:t>
    </dgm:pt>
    <dgm:pt modelId="{28878568-2039-4119-B283-CCF248670159}">
      <dgm:prSet phldrT="[Text]"/>
      <dgm:spPr/>
      <dgm:t>
        <a:bodyPr/>
        <a:lstStyle/>
        <a:p>
          <a:endParaRPr lang="en-US" dirty="0"/>
        </a:p>
      </dgm:t>
    </dgm:pt>
    <dgm:pt modelId="{CA5E8C68-A064-4D61-9CBF-E4A8E5DA19F8}" type="parTrans" cxnId="{6F9B2D8F-00D9-43F4-B928-0C2ED9BB90B6}">
      <dgm:prSet/>
      <dgm:spPr/>
      <dgm:t>
        <a:bodyPr/>
        <a:lstStyle/>
        <a:p>
          <a:endParaRPr lang="en-US"/>
        </a:p>
      </dgm:t>
    </dgm:pt>
    <dgm:pt modelId="{A5F493C4-10B3-47D4-BA56-A2A774F24076}" type="sibTrans" cxnId="{6F9B2D8F-00D9-43F4-B928-0C2ED9BB90B6}">
      <dgm:prSet/>
      <dgm:spPr/>
      <dgm:t>
        <a:bodyPr/>
        <a:lstStyle/>
        <a:p>
          <a:endParaRPr lang="en-US"/>
        </a:p>
      </dgm:t>
    </dgm:pt>
    <dgm:pt modelId="{5DB3FE5C-E9B7-4666-A67B-04B60558028C}">
      <dgm:prSet/>
      <dgm:spPr/>
      <dgm:t>
        <a:bodyPr/>
        <a:lstStyle/>
        <a:p>
          <a:endParaRPr lang="en-US" dirty="0"/>
        </a:p>
      </dgm:t>
    </dgm:pt>
    <dgm:pt modelId="{CDFCD651-32BF-48A5-8FC1-E1CD8C49EA4B}" type="parTrans" cxnId="{15611D99-FFDB-4D44-BF2D-31CBD77C98B3}">
      <dgm:prSet/>
      <dgm:spPr/>
      <dgm:t>
        <a:bodyPr/>
        <a:lstStyle/>
        <a:p>
          <a:endParaRPr lang="en-US"/>
        </a:p>
      </dgm:t>
    </dgm:pt>
    <dgm:pt modelId="{8163BF35-493C-475C-9879-110FBC767D7A}" type="sibTrans" cxnId="{15611D99-FFDB-4D44-BF2D-31CBD77C98B3}">
      <dgm:prSet/>
      <dgm:spPr/>
      <dgm:t>
        <a:bodyPr/>
        <a:lstStyle/>
        <a:p>
          <a:endParaRPr lang="en-US"/>
        </a:p>
      </dgm:t>
    </dgm:pt>
    <dgm:pt modelId="{2323209A-B647-4976-83A3-F76097C26102}">
      <dgm:prSet/>
      <dgm:spPr/>
      <dgm:t>
        <a:bodyPr/>
        <a:lstStyle/>
        <a:p>
          <a:endParaRPr lang="en-US" dirty="0"/>
        </a:p>
      </dgm:t>
    </dgm:pt>
    <dgm:pt modelId="{8EDE4834-E7F9-4C9A-8DE2-9F71E4DFC247}" type="parTrans" cxnId="{956B9DE0-7BC8-4C48-A3BD-74108236727C}">
      <dgm:prSet/>
      <dgm:spPr/>
      <dgm:t>
        <a:bodyPr/>
        <a:lstStyle/>
        <a:p>
          <a:endParaRPr lang="en-US"/>
        </a:p>
      </dgm:t>
    </dgm:pt>
    <dgm:pt modelId="{35807C34-5BD1-410A-817E-F8D8A8C4AEB4}" type="sibTrans" cxnId="{956B9DE0-7BC8-4C48-A3BD-74108236727C}">
      <dgm:prSet/>
      <dgm:spPr/>
      <dgm:t>
        <a:bodyPr/>
        <a:lstStyle/>
        <a:p>
          <a:endParaRPr lang="en-US"/>
        </a:p>
      </dgm:t>
    </dgm:pt>
    <dgm:pt modelId="{07879D6B-FAA0-4A54-8165-862B07814559}">
      <dgm:prSet/>
      <dgm:spPr/>
      <dgm:t>
        <a:bodyPr/>
        <a:lstStyle/>
        <a:p>
          <a:endParaRPr lang="en-US" dirty="0"/>
        </a:p>
      </dgm:t>
    </dgm:pt>
    <dgm:pt modelId="{2928061F-38AA-4AD3-B985-B37FDBB1B176}" type="parTrans" cxnId="{42EF89D4-DE95-4015-B4BA-2A6909D6D15D}">
      <dgm:prSet/>
      <dgm:spPr/>
      <dgm:t>
        <a:bodyPr/>
        <a:lstStyle/>
        <a:p>
          <a:endParaRPr lang="en-US"/>
        </a:p>
      </dgm:t>
    </dgm:pt>
    <dgm:pt modelId="{9BD010E5-2AD0-4004-B2F7-E618883C7A9B}" type="sibTrans" cxnId="{42EF89D4-DE95-4015-B4BA-2A6909D6D15D}">
      <dgm:prSet/>
      <dgm:spPr/>
      <dgm:t>
        <a:bodyPr/>
        <a:lstStyle/>
        <a:p>
          <a:endParaRPr lang="en-US"/>
        </a:p>
      </dgm:t>
    </dgm:pt>
    <dgm:pt modelId="{0E81B5B2-395F-4D3B-B005-BEB00E0443C2}">
      <dgm:prSet/>
      <dgm:spPr/>
      <dgm:t>
        <a:bodyPr/>
        <a:lstStyle/>
        <a:p>
          <a:endParaRPr lang="en-US" dirty="0"/>
        </a:p>
      </dgm:t>
    </dgm:pt>
    <dgm:pt modelId="{8E52564F-1C48-4FB7-8763-2E029DCEAFD5}" type="parTrans" cxnId="{772E62EB-9A81-45F3-9410-48AE0A2D0BCD}">
      <dgm:prSet/>
      <dgm:spPr/>
      <dgm:t>
        <a:bodyPr/>
        <a:lstStyle/>
        <a:p>
          <a:endParaRPr lang="en-US"/>
        </a:p>
      </dgm:t>
    </dgm:pt>
    <dgm:pt modelId="{934D9B18-9849-403A-AB9D-2BBB7331CFE5}" type="sibTrans" cxnId="{772E62EB-9A81-45F3-9410-48AE0A2D0BCD}">
      <dgm:prSet/>
      <dgm:spPr/>
      <dgm:t>
        <a:bodyPr/>
        <a:lstStyle/>
        <a:p>
          <a:endParaRPr lang="en-US"/>
        </a:p>
      </dgm:t>
    </dgm:pt>
    <dgm:pt modelId="{4B2FFE8F-72C4-4254-AA58-4B6C770D59B4}">
      <dgm:prSet/>
      <dgm:spPr/>
      <dgm:t>
        <a:bodyPr/>
        <a:lstStyle/>
        <a:p>
          <a:endParaRPr lang="en-US" dirty="0"/>
        </a:p>
      </dgm:t>
    </dgm:pt>
    <dgm:pt modelId="{686B53FA-FF8E-4632-ADFB-DB4262DCFF3B}" type="parTrans" cxnId="{E56A1819-A00B-436F-B2DF-E9C627C9A825}">
      <dgm:prSet/>
      <dgm:spPr/>
      <dgm:t>
        <a:bodyPr/>
        <a:lstStyle/>
        <a:p>
          <a:endParaRPr lang="en-US"/>
        </a:p>
      </dgm:t>
    </dgm:pt>
    <dgm:pt modelId="{274A79A5-E928-4022-9448-AB8E8D8CC335}" type="sibTrans" cxnId="{E56A1819-A00B-436F-B2DF-E9C627C9A825}">
      <dgm:prSet/>
      <dgm:spPr/>
      <dgm:t>
        <a:bodyPr/>
        <a:lstStyle/>
        <a:p>
          <a:endParaRPr lang="en-US"/>
        </a:p>
      </dgm:t>
    </dgm:pt>
    <dgm:pt modelId="{1A4DA6B7-4639-4294-9609-FE936FFB9259}">
      <dgm:prSet/>
      <dgm:spPr/>
      <dgm:t>
        <a:bodyPr/>
        <a:lstStyle/>
        <a:p>
          <a:endParaRPr lang="en-US" dirty="0"/>
        </a:p>
      </dgm:t>
    </dgm:pt>
    <dgm:pt modelId="{AAE027DF-EECB-4999-B96D-7192645A5463}" type="parTrans" cxnId="{D9852A99-1970-4AB6-8D9E-DFAA67A452A8}">
      <dgm:prSet/>
      <dgm:spPr/>
      <dgm:t>
        <a:bodyPr/>
        <a:lstStyle/>
        <a:p>
          <a:endParaRPr lang="en-US"/>
        </a:p>
      </dgm:t>
    </dgm:pt>
    <dgm:pt modelId="{1F001C52-E431-4B8E-B558-35B3255D328F}" type="sibTrans" cxnId="{D9852A99-1970-4AB6-8D9E-DFAA67A452A8}">
      <dgm:prSet/>
      <dgm:spPr/>
      <dgm:t>
        <a:bodyPr/>
        <a:lstStyle/>
        <a:p>
          <a:endParaRPr lang="en-US"/>
        </a:p>
      </dgm:t>
    </dgm:pt>
    <dgm:pt modelId="{7D776099-430A-4043-93BB-3E795C92F360}">
      <dgm:prSet/>
      <dgm:spPr/>
      <dgm:t>
        <a:bodyPr/>
        <a:lstStyle/>
        <a:p>
          <a:r>
            <a:rPr lang="en-US" dirty="0" smtClean="0"/>
            <a:t>Define the Problem</a:t>
          </a:r>
          <a:endParaRPr lang="en-US" dirty="0"/>
        </a:p>
      </dgm:t>
    </dgm:pt>
    <dgm:pt modelId="{B32D3407-3206-4BC3-9FA3-C917D60DC9E6}" type="parTrans" cxnId="{831AE70D-9DA1-4DA3-8899-6F9F8B9BCA48}">
      <dgm:prSet/>
      <dgm:spPr/>
      <dgm:t>
        <a:bodyPr/>
        <a:lstStyle/>
        <a:p>
          <a:endParaRPr lang="en-US"/>
        </a:p>
      </dgm:t>
    </dgm:pt>
    <dgm:pt modelId="{29A50AE4-563C-4FF3-9218-5E651BCBA6CD}" type="sibTrans" cxnId="{831AE70D-9DA1-4DA3-8899-6F9F8B9BCA48}">
      <dgm:prSet/>
      <dgm:spPr/>
      <dgm:t>
        <a:bodyPr/>
        <a:lstStyle/>
        <a:p>
          <a:endParaRPr lang="en-US"/>
        </a:p>
      </dgm:t>
    </dgm:pt>
    <dgm:pt modelId="{FF4197A6-639B-4A68-8BA6-B69083C9DC03}">
      <dgm:prSet/>
      <dgm:spPr/>
      <dgm:t>
        <a:bodyPr/>
        <a:lstStyle/>
        <a:p>
          <a:r>
            <a:rPr lang="en-US" dirty="0" smtClean="0"/>
            <a:t>Background of the Company</a:t>
          </a:r>
          <a:endParaRPr lang="en-US" dirty="0"/>
        </a:p>
      </dgm:t>
    </dgm:pt>
    <dgm:pt modelId="{301EC483-D75A-48EE-B4BE-A14C9524F0B8}" type="parTrans" cxnId="{F29E98EA-F5E9-4F1C-BB8E-482B90377D52}">
      <dgm:prSet/>
      <dgm:spPr/>
      <dgm:t>
        <a:bodyPr/>
        <a:lstStyle/>
        <a:p>
          <a:endParaRPr lang="en-US"/>
        </a:p>
      </dgm:t>
    </dgm:pt>
    <dgm:pt modelId="{4117A422-6C62-4765-B481-2F109AB57C17}" type="sibTrans" cxnId="{F29E98EA-F5E9-4F1C-BB8E-482B90377D52}">
      <dgm:prSet/>
      <dgm:spPr/>
      <dgm:t>
        <a:bodyPr/>
        <a:lstStyle/>
        <a:p>
          <a:endParaRPr lang="en-US"/>
        </a:p>
      </dgm:t>
    </dgm:pt>
    <dgm:pt modelId="{C9E1029F-05D0-4EDE-97A7-418B2FB5614E}">
      <dgm:prSet/>
      <dgm:spPr/>
      <dgm:t>
        <a:bodyPr/>
        <a:lstStyle/>
        <a:p>
          <a:r>
            <a:rPr lang="en-US" smtClean="0"/>
            <a:t>Data Collection</a:t>
          </a:r>
          <a:endParaRPr lang="en-US"/>
        </a:p>
      </dgm:t>
    </dgm:pt>
    <dgm:pt modelId="{3B36B6FA-E404-4EFC-BCB0-562E43EF97B6}" type="parTrans" cxnId="{FE0ACF6F-3FC0-4B18-8F7A-1404D36F8078}">
      <dgm:prSet/>
      <dgm:spPr/>
      <dgm:t>
        <a:bodyPr/>
        <a:lstStyle/>
        <a:p>
          <a:endParaRPr lang="en-US"/>
        </a:p>
      </dgm:t>
    </dgm:pt>
    <dgm:pt modelId="{74EF6FD2-3E5F-4071-9E16-7E1209CBA669}" type="sibTrans" cxnId="{FE0ACF6F-3FC0-4B18-8F7A-1404D36F8078}">
      <dgm:prSet/>
      <dgm:spPr/>
      <dgm:t>
        <a:bodyPr/>
        <a:lstStyle/>
        <a:p>
          <a:endParaRPr lang="en-US"/>
        </a:p>
      </dgm:t>
    </dgm:pt>
    <dgm:pt modelId="{F69D7E8B-DC8B-4977-B128-005D27EF30C9}">
      <dgm:prSet/>
      <dgm:spPr/>
      <dgm:t>
        <a:bodyPr/>
        <a:lstStyle/>
        <a:p>
          <a:r>
            <a:rPr lang="en-US" smtClean="0"/>
            <a:t>Development of Forecasting Models</a:t>
          </a:r>
          <a:endParaRPr lang="en-US"/>
        </a:p>
      </dgm:t>
    </dgm:pt>
    <dgm:pt modelId="{58E4CD1F-0E70-46AF-8538-47BD5F5320E9}" type="parTrans" cxnId="{4ADF814D-B239-4C1D-B240-6E44CBD2F873}">
      <dgm:prSet/>
      <dgm:spPr/>
      <dgm:t>
        <a:bodyPr/>
        <a:lstStyle/>
        <a:p>
          <a:endParaRPr lang="en-US"/>
        </a:p>
      </dgm:t>
    </dgm:pt>
    <dgm:pt modelId="{0D32CFE7-169E-493C-962F-FDADCC0162BF}" type="sibTrans" cxnId="{4ADF814D-B239-4C1D-B240-6E44CBD2F873}">
      <dgm:prSet/>
      <dgm:spPr/>
      <dgm:t>
        <a:bodyPr/>
        <a:lstStyle/>
        <a:p>
          <a:endParaRPr lang="en-US"/>
        </a:p>
      </dgm:t>
    </dgm:pt>
    <dgm:pt modelId="{153206F1-596F-4915-9FD4-4EE085AD9861}">
      <dgm:prSet/>
      <dgm:spPr/>
      <dgm:t>
        <a:bodyPr/>
        <a:lstStyle/>
        <a:p>
          <a:r>
            <a:rPr lang="en-US" smtClean="0"/>
            <a:t>Forecast the Electricity Load by Each Model</a:t>
          </a:r>
          <a:endParaRPr lang="en-US"/>
        </a:p>
      </dgm:t>
    </dgm:pt>
    <dgm:pt modelId="{11A5AA7E-3E70-46F7-BAF3-B7C60ACEB576}" type="parTrans" cxnId="{D9326F96-35EB-406D-9EFC-C18D86B73015}">
      <dgm:prSet/>
      <dgm:spPr/>
      <dgm:t>
        <a:bodyPr/>
        <a:lstStyle/>
        <a:p>
          <a:endParaRPr lang="en-US"/>
        </a:p>
      </dgm:t>
    </dgm:pt>
    <dgm:pt modelId="{A50ADD30-6A4A-4953-8C4D-6121CC2C923C}" type="sibTrans" cxnId="{D9326F96-35EB-406D-9EFC-C18D86B73015}">
      <dgm:prSet/>
      <dgm:spPr/>
      <dgm:t>
        <a:bodyPr/>
        <a:lstStyle/>
        <a:p>
          <a:endParaRPr lang="en-US"/>
        </a:p>
      </dgm:t>
    </dgm:pt>
    <dgm:pt modelId="{012848B2-2FC5-448E-A0DC-5F20918E0BBC}">
      <dgm:prSet/>
      <dgm:spPr/>
      <dgm:t>
        <a:bodyPr/>
        <a:lstStyle/>
        <a:p>
          <a:r>
            <a:rPr lang="en-US" smtClean="0"/>
            <a:t>Results and Findings</a:t>
          </a:r>
          <a:endParaRPr lang="en-US"/>
        </a:p>
      </dgm:t>
    </dgm:pt>
    <dgm:pt modelId="{24D02522-C28B-4E43-BFA5-CAC58CA30D12}" type="parTrans" cxnId="{BA898829-BFF2-44BE-A4D4-4B8C0A92D00F}">
      <dgm:prSet/>
      <dgm:spPr/>
      <dgm:t>
        <a:bodyPr/>
        <a:lstStyle/>
        <a:p>
          <a:endParaRPr lang="en-US"/>
        </a:p>
      </dgm:t>
    </dgm:pt>
    <dgm:pt modelId="{DA5D01DC-8E79-4717-B3A8-773D4D075D38}" type="sibTrans" cxnId="{BA898829-BFF2-44BE-A4D4-4B8C0A92D00F}">
      <dgm:prSet/>
      <dgm:spPr/>
      <dgm:t>
        <a:bodyPr/>
        <a:lstStyle/>
        <a:p>
          <a:endParaRPr lang="en-US"/>
        </a:p>
      </dgm:t>
    </dgm:pt>
    <dgm:pt modelId="{27C3D024-4016-4192-AC19-F1DBFCD6323E}">
      <dgm:prSet/>
      <dgm:spPr/>
      <dgm:t>
        <a:bodyPr/>
        <a:lstStyle/>
        <a:p>
          <a:r>
            <a:rPr lang="en-US" smtClean="0"/>
            <a:t>Compare Models Error</a:t>
          </a:r>
          <a:endParaRPr lang="en-US"/>
        </a:p>
      </dgm:t>
    </dgm:pt>
    <dgm:pt modelId="{7874E1C9-BD7D-402C-922D-43EB5CEF2A9F}" type="parTrans" cxnId="{5E953BCF-95D2-4BFD-86EE-40C5C55248A1}">
      <dgm:prSet/>
      <dgm:spPr/>
      <dgm:t>
        <a:bodyPr/>
        <a:lstStyle/>
        <a:p>
          <a:endParaRPr lang="en-US"/>
        </a:p>
      </dgm:t>
    </dgm:pt>
    <dgm:pt modelId="{5FE8B7E1-6908-417F-844B-F1C1430D3A4D}" type="sibTrans" cxnId="{5E953BCF-95D2-4BFD-86EE-40C5C55248A1}">
      <dgm:prSet/>
      <dgm:spPr/>
      <dgm:t>
        <a:bodyPr/>
        <a:lstStyle/>
        <a:p>
          <a:endParaRPr lang="en-US"/>
        </a:p>
      </dgm:t>
    </dgm:pt>
    <dgm:pt modelId="{DEC32F7A-086F-4B34-B593-A32F46928391}">
      <dgm:prSet/>
      <dgm:spPr/>
      <dgm:t>
        <a:bodyPr/>
        <a:lstStyle/>
        <a:p>
          <a:r>
            <a:rPr lang="en-US" smtClean="0"/>
            <a:t>Select the Best Model</a:t>
          </a:r>
          <a:endParaRPr lang="en-US"/>
        </a:p>
      </dgm:t>
    </dgm:pt>
    <dgm:pt modelId="{BF960C34-87B6-47F5-A440-F7D001170C22}" type="parTrans" cxnId="{336097AE-3036-4D3D-8BBB-3DF1015DB2C2}">
      <dgm:prSet/>
      <dgm:spPr/>
      <dgm:t>
        <a:bodyPr/>
        <a:lstStyle/>
        <a:p>
          <a:endParaRPr lang="en-US"/>
        </a:p>
      </dgm:t>
    </dgm:pt>
    <dgm:pt modelId="{8615D3F4-BE13-4E39-93EB-0E13D0980298}" type="sibTrans" cxnId="{336097AE-3036-4D3D-8BBB-3DF1015DB2C2}">
      <dgm:prSet/>
      <dgm:spPr/>
      <dgm:t>
        <a:bodyPr/>
        <a:lstStyle/>
        <a:p>
          <a:endParaRPr lang="en-US"/>
        </a:p>
      </dgm:t>
    </dgm:pt>
    <dgm:pt modelId="{84BD6C2E-DD10-41EC-8FD2-828492B7000E}">
      <dgm:prSet/>
      <dgm:spPr/>
      <dgm:t>
        <a:bodyPr/>
        <a:lstStyle/>
        <a:p>
          <a:r>
            <a:rPr lang="en-US" smtClean="0"/>
            <a:t>Conclusions and Recomendations</a:t>
          </a:r>
          <a:endParaRPr lang="en-US"/>
        </a:p>
      </dgm:t>
    </dgm:pt>
    <dgm:pt modelId="{1AE488FC-0AFD-48DB-9523-F8C5127ED57C}" type="parTrans" cxnId="{85E41674-7EC4-4789-AB6C-84C4F389EC1E}">
      <dgm:prSet/>
      <dgm:spPr/>
      <dgm:t>
        <a:bodyPr/>
        <a:lstStyle/>
        <a:p>
          <a:endParaRPr lang="en-US"/>
        </a:p>
      </dgm:t>
    </dgm:pt>
    <dgm:pt modelId="{A68E6E1F-DFB4-4A36-8F56-373EFA26079A}" type="sibTrans" cxnId="{85E41674-7EC4-4789-AB6C-84C4F389EC1E}">
      <dgm:prSet/>
      <dgm:spPr/>
      <dgm:t>
        <a:bodyPr/>
        <a:lstStyle/>
        <a:p>
          <a:endParaRPr lang="en-US"/>
        </a:p>
      </dgm:t>
    </dgm:pt>
    <dgm:pt modelId="{6AD55114-82C9-4948-B6BE-A41225B89315}" type="pres">
      <dgm:prSet presAssocID="{955982BA-8E82-492F-B425-F0BCAAA9C29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E47953-6D8F-432A-8685-D7853D24920B}" type="pres">
      <dgm:prSet presAssocID="{74DD1247-864F-432D-BD53-E058F442A3A7}" presName="composite" presStyleCnt="0"/>
      <dgm:spPr/>
    </dgm:pt>
    <dgm:pt modelId="{6C7C7BAF-B6AE-46FD-91AD-93DC80B8A76A}" type="pres">
      <dgm:prSet presAssocID="{74DD1247-864F-432D-BD53-E058F442A3A7}" presName="parentText" presStyleLbl="alignNode1" presStyleIdx="0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902CA0-EF38-4BAC-98C5-F5452BDEE3AD}" type="pres">
      <dgm:prSet presAssocID="{74DD1247-864F-432D-BD53-E058F442A3A7}" presName="descendantText" presStyleLbl="alignAcc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E30539-D46A-4C3D-979B-2CB94BAB1C25}" type="pres">
      <dgm:prSet presAssocID="{47734E84-13B6-41F9-AAD3-EE26439F1981}" presName="sp" presStyleCnt="0"/>
      <dgm:spPr/>
    </dgm:pt>
    <dgm:pt modelId="{F72673DE-9BC6-421E-8F32-AB8B3122C68F}" type="pres">
      <dgm:prSet presAssocID="{67E56F98-B4F7-46A4-84E5-C3BF23A8FCD9}" presName="composite" presStyleCnt="0"/>
      <dgm:spPr/>
    </dgm:pt>
    <dgm:pt modelId="{BA0ED5C4-E74F-4882-82BA-F8567C335BA0}" type="pres">
      <dgm:prSet presAssocID="{67E56F98-B4F7-46A4-84E5-C3BF23A8FCD9}" presName="parentText" presStyleLbl="alignNode1" presStyleIdx="1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0ADB8E-7D82-441E-A4F6-F35CD9F17DF1}" type="pres">
      <dgm:prSet presAssocID="{67E56F98-B4F7-46A4-84E5-C3BF23A8FCD9}" presName="descendantText" presStyleLbl="alignAcc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138A08-B3CC-4D46-B010-4F2C05849C2B}" type="pres">
      <dgm:prSet presAssocID="{2FF89F8A-66AA-433E-951C-4EDBB9CFCCD3}" presName="sp" presStyleCnt="0"/>
      <dgm:spPr/>
    </dgm:pt>
    <dgm:pt modelId="{025AE588-A2A8-48AC-A1B0-969E49AF4D4D}" type="pres">
      <dgm:prSet presAssocID="{28878568-2039-4119-B283-CCF248670159}" presName="composite" presStyleCnt="0"/>
      <dgm:spPr/>
    </dgm:pt>
    <dgm:pt modelId="{23A621F3-174E-4094-BBAA-E512C8DBB1BD}" type="pres">
      <dgm:prSet presAssocID="{28878568-2039-4119-B283-CCF248670159}" presName="parentText" presStyleLbl="alignNode1" presStyleIdx="2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8B362E-C3E2-4376-9F44-0146A1BD1520}" type="pres">
      <dgm:prSet presAssocID="{28878568-2039-4119-B283-CCF248670159}" presName="descendantText" presStyleLbl="alignAcc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58B660-4BF6-4C97-81D0-A19932F45457}" type="pres">
      <dgm:prSet presAssocID="{A5F493C4-10B3-47D4-BA56-A2A774F24076}" presName="sp" presStyleCnt="0"/>
      <dgm:spPr/>
    </dgm:pt>
    <dgm:pt modelId="{FD669770-A97B-4454-B6A6-A802AFA35B06}" type="pres">
      <dgm:prSet presAssocID="{5DB3FE5C-E9B7-4666-A67B-04B60558028C}" presName="composite" presStyleCnt="0"/>
      <dgm:spPr/>
    </dgm:pt>
    <dgm:pt modelId="{E0903B91-15F4-4E05-91EF-0AA48596D0BF}" type="pres">
      <dgm:prSet presAssocID="{5DB3FE5C-E9B7-4666-A67B-04B60558028C}" presName="parentText" presStyleLbl="alignNode1" presStyleIdx="3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47C32A-CD83-4512-9861-903B052EC6F1}" type="pres">
      <dgm:prSet presAssocID="{5DB3FE5C-E9B7-4666-A67B-04B60558028C}" presName="descendantText" presStyleLbl="alignAcc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80BD0B-F7EF-4A09-87FD-450F01E82500}" type="pres">
      <dgm:prSet presAssocID="{8163BF35-493C-475C-9879-110FBC767D7A}" presName="sp" presStyleCnt="0"/>
      <dgm:spPr/>
    </dgm:pt>
    <dgm:pt modelId="{D556D67B-410A-4D25-A245-58477940BA3C}" type="pres">
      <dgm:prSet presAssocID="{2323209A-B647-4976-83A3-F76097C26102}" presName="composite" presStyleCnt="0"/>
      <dgm:spPr/>
    </dgm:pt>
    <dgm:pt modelId="{D6BA54C0-58DD-4F34-989E-B54873109F37}" type="pres">
      <dgm:prSet presAssocID="{2323209A-B647-4976-83A3-F76097C26102}" presName="parentText" presStyleLbl="alignNode1" presStyleIdx="4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ECD9B0-E3AB-45BB-92BF-7C02E286869D}" type="pres">
      <dgm:prSet presAssocID="{2323209A-B647-4976-83A3-F76097C26102}" presName="descendantText" presStyleLbl="alignAcc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8C97A-1E2A-49CF-A1FF-34910BB48E7F}" type="pres">
      <dgm:prSet presAssocID="{35807C34-5BD1-410A-817E-F8D8A8C4AEB4}" presName="sp" presStyleCnt="0"/>
      <dgm:spPr/>
    </dgm:pt>
    <dgm:pt modelId="{05E5DD8A-B127-436D-BDF5-BF9A6AC8FB5E}" type="pres">
      <dgm:prSet presAssocID="{0E81B5B2-395F-4D3B-B005-BEB00E0443C2}" presName="composite" presStyleCnt="0"/>
      <dgm:spPr/>
    </dgm:pt>
    <dgm:pt modelId="{54A96B2A-90A5-40EA-A424-F77495C5460E}" type="pres">
      <dgm:prSet presAssocID="{0E81B5B2-395F-4D3B-B005-BEB00E0443C2}" presName="parentText" presStyleLbl="alignNode1" presStyleIdx="5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102E67-0093-488C-9961-4BB2017536EF}" type="pres">
      <dgm:prSet presAssocID="{0E81B5B2-395F-4D3B-B005-BEB00E0443C2}" presName="descendantText" presStyleLbl="alignAcc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5DC0EE-8709-4936-B3EB-BC40E8DF440C}" type="pres">
      <dgm:prSet presAssocID="{934D9B18-9849-403A-AB9D-2BBB7331CFE5}" presName="sp" presStyleCnt="0"/>
      <dgm:spPr/>
    </dgm:pt>
    <dgm:pt modelId="{B6C3B789-C0FF-4434-BF8A-BC4FD3566AA5}" type="pres">
      <dgm:prSet presAssocID="{07879D6B-FAA0-4A54-8165-862B07814559}" presName="composite" presStyleCnt="0"/>
      <dgm:spPr/>
    </dgm:pt>
    <dgm:pt modelId="{901BBB16-AC55-4E55-A6EB-8D9DD8EAED0E}" type="pres">
      <dgm:prSet presAssocID="{07879D6B-FAA0-4A54-8165-862B07814559}" presName="parentText" presStyleLbl="alignNode1" presStyleIdx="6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A0C7AB-FB08-47A9-83D8-91F54EC94CB9}" type="pres">
      <dgm:prSet presAssocID="{07879D6B-FAA0-4A54-8165-862B07814559}" presName="descendantText" presStyleLbl="alignAcc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20C67-29E6-415B-83E1-82459D2BCFFD}" type="pres">
      <dgm:prSet presAssocID="{9BD010E5-2AD0-4004-B2F7-E618883C7A9B}" presName="sp" presStyleCnt="0"/>
      <dgm:spPr/>
    </dgm:pt>
    <dgm:pt modelId="{7B2BCF87-0A17-4769-AACC-050E49C248B9}" type="pres">
      <dgm:prSet presAssocID="{4B2FFE8F-72C4-4254-AA58-4B6C770D59B4}" presName="composite" presStyleCnt="0"/>
      <dgm:spPr/>
    </dgm:pt>
    <dgm:pt modelId="{7C95732B-7332-4FAA-BCD2-9C386CA4ECDE}" type="pres">
      <dgm:prSet presAssocID="{4B2FFE8F-72C4-4254-AA58-4B6C770D59B4}" presName="parentText" presStyleLbl="alignNode1" presStyleIdx="7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02DCF6-8931-4439-BDC6-4BBD1A5D3449}" type="pres">
      <dgm:prSet presAssocID="{4B2FFE8F-72C4-4254-AA58-4B6C770D59B4}" presName="descendantText" presStyleLbl="alignAcc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393B79-BE83-4497-A655-B6BA0FCD6DDC}" type="pres">
      <dgm:prSet presAssocID="{274A79A5-E928-4022-9448-AB8E8D8CC335}" presName="sp" presStyleCnt="0"/>
      <dgm:spPr/>
    </dgm:pt>
    <dgm:pt modelId="{C960592A-DD16-468A-946D-E83ABE6C99BF}" type="pres">
      <dgm:prSet presAssocID="{1A4DA6B7-4639-4294-9609-FE936FFB9259}" presName="composite" presStyleCnt="0"/>
      <dgm:spPr/>
    </dgm:pt>
    <dgm:pt modelId="{A68745CE-AA44-4B2F-8750-C90942AA8CDD}" type="pres">
      <dgm:prSet presAssocID="{1A4DA6B7-4639-4294-9609-FE936FFB9259}" presName="parentText" presStyleLbl="alignNode1" presStyleIdx="8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F93AC3-1934-4A02-8C52-B60920AA65A1}" type="pres">
      <dgm:prSet presAssocID="{1A4DA6B7-4639-4294-9609-FE936FFB9259}" presName="descendantText" presStyleLbl="alignAcc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953BCF-95D2-4BFD-86EE-40C5C55248A1}" srcId="{07879D6B-FAA0-4A54-8165-862B07814559}" destId="{27C3D024-4016-4192-AC19-F1DBFCD6323E}" srcOrd="0" destOrd="0" parTransId="{7874E1C9-BD7D-402C-922D-43EB5CEF2A9F}" sibTransId="{5FE8B7E1-6908-417F-844B-F1C1430D3A4D}"/>
    <dgm:cxn modelId="{85E41674-7EC4-4789-AB6C-84C4F389EC1E}" srcId="{1A4DA6B7-4639-4294-9609-FE936FFB9259}" destId="{84BD6C2E-DD10-41EC-8FD2-828492B7000E}" srcOrd="0" destOrd="0" parTransId="{1AE488FC-0AFD-48DB-9523-F8C5127ED57C}" sibTransId="{A68E6E1F-DFB4-4A36-8F56-373EFA26079A}"/>
    <dgm:cxn modelId="{9B3C0B38-B843-442E-B2B2-434A7F885F0B}" type="presOf" srcId="{955982BA-8E82-492F-B425-F0BCAAA9C29E}" destId="{6AD55114-82C9-4948-B6BE-A41225B89315}" srcOrd="0" destOrd="0" presId="urn:microsoft.com/office/officeart/2005/8/layout/chevron2"/>
    <dgm:cxn modelId="{EB1BAE26-04BD-479D-848A-80D2DF6F30E3}" type="presOf" srcId="{F69D7E8B-DC8B-4977-B128-005D27EF30C9}" destId="{F947C32A-CD83-4512-9861-903B052EC6F1}" srcOrd="0" destOrd="0" presId="urn:microsoft.com/office/officeart/2005/8/layout/chevron2"/>
    <dgm:cxn modelId="{42EF89D4-DE95-4015-B4BA-2A6909D6D15D}" srcId="{955982BA-8E82-492F-B425-F0BCAAA9C29E}" destId="{07879D6B-FAA0-4A54-8165-862B07814559}" srcOrd="6" destOrd="0" parTransId="{2928061F-38AA-4AD3-B985-B37FDBB1B176}" sibTransId="{9BD010E5-2AD0-4004-B2F7-E618883C7A9B}"/>
    <dgm:cxn modelId="{12926C0D-E6AD-4FEC-9154-3893D3E78F2E}" type="presOf" srcId="{5DB3FE5C-E9B7-4666-A67B-04B60558028C}" destId="{E0903B91-15F4-4E05-91EF-0AA48596D0BF}" srcOrd="0" destOrd="0" presId="urn:microsoft.com/office/officeart/2005/8/layout/chevron2"/>
    <dgm:cxn modelId="{956B9DE0-7BC8-4C48-A3BD-74108236727C}" srcId="{955982BA-8E82-492F-B425-F0BCAAA9C29E}" destId="{2323209A-B647-4976-83A3-F76097C26102}" srcOrd="4" destOrd="0" parTransId="{8EDE4834-E7F9-4C9A-8DE2-9F71E4DFC247}" sibTransId="{35807C34-5BD1-410A-817E-F8D8A8C4AEB4}"/>
    <dgm:cxn modelId="{336097AE-3036-4D3D-8BBB-3DF1015DB2C2}" srcId="{4B2FFE8F-72C4-4254-AA58-4B6C770D59B4}" destId="{DEC32F7A-086F-4B34-B593-A32F46928391}" srcOrd="0" destOrd="0" parTransId="{BF960C34-87B6-47F5-A440-F7D001170C22}" sibTransId="{8615D3F4-BE13-4E39-93EB-0E13D0980298}"/>
    <dgm:cxn modelId="{AB82AFB9-86C8-4DA2-8B52-59288D557396}" srcId="{955982BA-8E82-492F-B425-F0BCAAA9C29E}" destId="{67E56F98-B4F7-46A4-84E5-C3BF23A8FCD9}" srcOrd="1" destOrd="0" parTransId="{B14D283A-EB33-4490-8BC7-BA381675714E}" sibTransId="{2FF89F8A-66AA-433E-951C-4EDBB9CFCCD3}"/>
    <dgm:cxn modelId="{0C8168E0-96F8-471A-9BE4-3ADD3688A394}" type="presOf" srcId="{4B2FFE8F-72C4-4254-AA58-4B6C770D59B4}" destId="{7C95732B-7332-4FAA-BCD2-9C386CA4ECDE}" srcOrd="0" destOrd="0" presId="urn:microsoft.com/office/officeart/2005/8/layout/chevron2"/>
    <dgm:cxn modelId="{6F9B2D8F-00D9-43F4-B928-0C2ED9BB90B6}" srcId="{955982BA-8E82-492F-B425-F0BCAAA9C29E}" destId="{28878568-2039-4119-B283-CCF248670159}" srcOrd="2" destOrd="0" parTransId="{CA5E8C68-A064-4D61-9CBF-E4A8E5DA19F8}" sibTransId="{A5F493C4-10B3-47D4-BA56-A2A774F24076}"/>
    <dgm:cxn modelId="{BA898829-BFF2-44BE-A4D4-4B8C0A92D00F}" srcId="{0E81B5B2-395F-4D3B-B005-BEB00E0443C2}" destId="{012848B2-2FC5-448E-A0DC-5F20918E0BBC}" srcOrd="0" destOrd="0" parTransId="{24D02522-C28B-4E43-BFA5-CAC58CA30D12}" sibTransId="{DA5D01DC-8E79-4717-B3A8-773D4D075D38}"/>
    <dgm:cxn modelId="{831AE70D-9DA1-4DA3-8899-6F9F8B9BCA48}" srcId="{74DD1247-864F-432D-BD53-E058F442A3A7}" destId="{7D776099-430A-4043-93BB-3E795C92F360}" srcOrd="0" destOrd="0" parTransId="{B32D3407-3206-4BC3-9FA3-C917D60DC9E6}" sibTransId="{29A50AE4-563C-4FF3-9218-5E651BCBA6CD}"/>
    <dgm:cxn modelId="{D9852A99-1970-4AB6-8D9E-DFAA67A452A8}" srcId="{955982BA-8E82-492F-B425-F0BCAAA9C29E}" destId="{1A4DA6B7-4639-4294-9609-FE936FFB9259}" srcOrd="8" destOrd="0" parTransId="{AAE027DF-EECB-4999-B96D-7192645A5463}" sibTransId="{1F001C52-E431-4B8E-B558-35B3255D328F}"/>
    <dgm:cxn modelId="{8A278091-0EA7-44CD-951F-7D04D88E2AC7}" type="presOf" srcId="{84BD6C2E-DD10-41EC-8FD2-828492B7000E}" destId="{B0F93AC3-1934-4A02-8C52-B60920AA65A1}" srcOrd="0" destOrd="0" presId="urn:microsoft.com/office/officeart/2005/8/layout/chevron2"/>
    <dgm:cxn modelId="{15611D99-FFDB-4D44-BF2D-31CBD77C98B3}" srcId="{955982BA-8E82-492F-B425-F0BCAAA9C29E}" destId="{5DB3FE5C-E9B7-4666-A67B-04B60558028C}" srcOrd="3" destOrd="0" parTransId="{CDFCD651-32BF-48A5-8FC1-E1CD8C49EA4B}" sibTransId="{8163BF35-493C-475C-9879-110FBC767D7A}"/>
    <dgm:cxn modelId="{95CD128C-F195-4A16-8BC5-F9BF239E8A41}" type="presOf" srcId="{07879D6B-FAA0-4A54-8165-862B07814559}" destId="{901BBB16-AC55-4E55-A6EB-8D9DD8EAED0E}" srcOrd="0" destOrd="0" presId="urn:microsoft.com/office/officeart/2005/8/layout/chevron2"/>
    <dgm:cxn modelId="{CEE4AE15-E139-4013-B5B3-C3494356B34A}" type="presOf" srcId="{012848B2-2FC5-448E-A0DC-5F20918E0BBC}" destId="{93102E67-0093-488C-9961-4BB2017536EF}" srcOrd="0" destOrd="0" presId="urn:microsoft.com/office/officeart/2005/8/layout/chevron2"/>
    <dgm:cxn modelId="{C12CD835-D4FE-45BD-BDA9-3E39A863929C}" type="presOf" srcId="{1A4DA6B7-4639-4294-9609-FE936FFB9259}" destId="{A68745CE-AA44-4B2F-8750-C90942AA8CDD}" srcOrd="0" destOrd="0" presId="urn:microsoft.com/office/officeart/2005/8/layout/chevron2"/>
    <dgm:cxn modelId="{52489F3E-D426-4CC9-8CE2-594F8AED6633}" type="presOf" srcId="{7D776099-430A-4043-93BB-3E795C92F360}" destId="{B3902CA0-EF38-4BAC-98C5-F5452BDEE3AD}" srcOrd="0" destOrd="0" presId="urn:microsoft.com/office/officeart/2005/8/layout/chevron2"/>
    <dgm:cxn modelId="{6945030C-9197-47BF-9836-5221B81F5ED6}" type="presOf" srcId="{FF4197A6-639B-4A68-8BA6-B69083C9DC03}" destId="{770ADB8E-7D82-441E-A4F6-F35CD9F17DF1}" srcOrd="0" destOrd="0" presId="urn:microsoft.com/office/officeart/2005/8/layout/chevron2"/>
    <dgm:cxn modelId="{D9326F96-35EB-406D-9EFC-C18D86B73015}" srcId="{2323209A-B647-4976-83A3-F76097C26102}" destId="{153206F1-596F-4915-9FD4-4EE085AD9861}" srcOrd="0" destOrd="0" parTransId="{11A5AA7E-3E70-46F7-BAF3-B7C60ACEB576}" sibTransId="{A50ADD30-6A4A-4953-8C4D-6121CC2C923C}"/>
    <dgm:cxn modelId="{F29E98EA-F5E9-4F1C-BB8E-482B90377D52}" srcId="{67E56F98-B4F7-46A4-84E5-C3BF23A8FCD9}" destId="{FF4197A6-639B-4A68-8BA6-B69083C9DC03}" srcOrd="0" destOrd="0" parTransId="{301EC483-D75A-48EE-B4BE-A14C9524F0B8}" sibTransId="{4117A422-6C62-4765-B481-2F109AB57C17}"/>
    <dgm:cxn modelId="{772E62EB-9A81-45F3-9410-48AE0A2D0BCD}" srcId="{955982BA-8E82-492F-B425-F0BCAAA9C29E}" destId="{0E81B5B2-395F-4D3B-B005-BEB00E0443C2}" srcOrd="5" destOrd="0" parTransId="{8E52564F-1C48-4FB7-8763-2E029DCEAFD5}" sibTransId="{934D9B18-9849-403A-AB9D-2BBB7331CFE5}"/>
    <dgm:cxn modelId="{8768366C-A7C5-4299-BB6B-86BBB5374DE2}" type="presOf" srcId="{28878568-2039-4119-B283-CCF248670159}" destId="{23A621F3-174E-4094-BBAA-E512C8DBB1BD}" srcOrd="0" destOrd="0" presId="urn:microsoft.com/office/officeart/2005/8/layout/chevron2"/>
    <dgm:cxn modelId="{38CFD88B-C7AA-4C71-902B-172B9914245B}" type="presOf" srcId="{0E81B5B2-395F-4D3B-B005-BEB00E0443C2}" destId="{54A96B2A-90A5-40EA-A424-F77495C5460E}" srcOrd="0" destOrd="0" presId="urn:microsoft.com/office/officeart/2005/8/layout/chevron2"/>
    <dgm:cxn modelId="{768D8E0B-876A-4BA6-A06A-488E76A4DFC8}" type="presOf" srcId="{2323209A-B647-4976-83A3-F76097C26102}" destId="{D6BA54C0-58DD-4F34-989E-B54873109F37}" srcOrd="0" destOrd="0" presId="urn:microsoft.com/office/officeart/2005/8/layout/chevron2"/>
    <dgm:cxn modelId="{E9D5D25F-50A5-4703-A0DB-D72DD864106E}" type="presOf" srcId="{74DD1247-864F-432D-BD53-E058F442A3A7}" destId="{6C7C7BAF-B6AE-46FD-91AD-93DC80B8A76A}" srcOrd="0" destOrd="0" presId="urn:microsoft.com/office/officeart/2005/8/layout/chevron2"/>
    <dgm:cxn modelId="{A61BFDE8-B99D-48B8-BB55-2474CA9EDAA3}" type="presOf" srcId="{C9E1029F-05D0-4EDE-97A7-418B2FB5614E}" destId="{228B362E-C3E2-4376-9F44-0146A1BD1520}" srcOrd="0" destOrd="0" presId="urn:microsoft.com/office/officeart/2005/8/layout/chevron2"/>
    <dgm:cxn modelId="{8415D8B1-8598-4484-8217-09539542EAB6}" type="presOf" srcId="{67E56F98-B4F7-46A4-84E5-C3BF23A8FCD9}" destId="{BA0ED5C4-E74F-4882-82BA-F8567C335BA0}" srcOrd="0" destOrd="0" presId="urn:microsoft.com/office/officeart/2005/8/layout/chevron2"/>
    <dgm:cxn modelId="{C60C9F8F-FDA3-4924-824B-1E65616827DB}" type="presOf" srcId="{27C3D024-4016-4192-AC19-F1DBFCD6323E}" destId="{B8A0C7AB-FB08-47A9-83D8-91F54EC94CB9}" srcOrd="0" destOrd="0" presId="urn:microsoft.com/office/officeart/2005/8/layout/chevron2"/>
    <dgm:cxn modelId="{23915C1B-1189-4E1E-BC9A-37BAAF99F701}" type="presOf" srcId="{DEC32F7A-086F-4B34-B593-A32F46928391}" destId="{E502DCF6-8931-4439-BDC6-4BBD1A5D3449}" srcOrd="0" destOrd="0" presId="urn:microsoft.com/office/officeart/2005/8/layout/chevron2"/>
    <dgm:cxn modelId="{FE0ACF6F-3FC0-4B18-8F7A-1404D36F8078}" srcId="{28878568-2039-4119-B283-CCF248670159}" destId="{C9E1029F-05D0-4EDE-97A7-418B2FB5614E}" srcOrd="0" destOrd="0" parTransId="{3B36B6FA-E404-4EFC-BCB0-562E43EF97B6}" sibTransId="{74EF6FD2-3E5F-4071-9E16-7E1209CBA669}"/>
    <dgm:cxn modelId="{E56A1819-A00B-436F-B2DF-E9C627C9A825}" srcId="{955982BA-8E82-492F-B425-F0BCAAA9C29E}" destId="{4B2FFE8F-72C4-4254-AA58-4B6C770D59B4}" srcOrd="7" destOrd="0" parTransId="{686B53FA-FF8E-4632-ADFB-DB4262DCFF3B}" sibTransId="{274A79A5-E928-4022-9448-AB8E8D8CC335}"/>
    <dgm:cxn modelId="{4ADF814D-B239-4C1D-B240-6E44CBD2F873}" srcId="{5DB3FE5C-E9B7-4666-A67B-04B60558028C}" destId="{F69D7E8B-DC8B-4977-B128-005D27EF30C9}" srcOrd="0" destOrd="0" parTransId="{58E4CD1F-0E70-46AF-8538-47BD5F5320E9}" sibTransId="{0D32CFE7-169E-493C-962F-FDADCC0162BF}"/>
    <dgm:cxn modelId="{457FE53C-5C1D-48B8-92C4-3E654076006B}" type="presOf" srcId="{153206F1-596F-4915-9FD4-4EE085AD9861}" destId="{B2ECD9B0-E3AB-45BB-92BF-7C02E286869D}" srcOrd="0" destOrd="0" presId="urn:microsoft.com/office/officeart/2005/8/layout/chevron2"/>
    <dgm:cxn modelId="{75CB8C21-69BB-4A42-A622-2D37BB823CA4}" srcId="{955982BA-8E82-492F-B425-F0BCAAA9C29E}" destId="{74DD1247-864F-432D-BD53-E058F442A3A7}" srcOrd="0" destOrd="0" parTransId="{70DC3517-C7DE-4F25-8F9A-9C06D37A861E}" sibTransId="{47734E84-13B6-41F9-AAD3-EE26439F1981}"/>
    <dgm:cxn modelId="{481FDB0C-2629-48A9-BD3A-E3CFD351DBC7}" type="presParOf" srcId="{6AD55114-82C9-4948-B6BE-A41225B89315}" destId="{36E47953-6D8F-432A-8685-D7853D24920B}" srcOrd="0" destOrd="0" presId="urn:microsoft.com/office/officeart/2005/8/layout/chevron2"/>
    <dgm:cxn modelId="{DEC60597-5EFB-4897-960A-03BF9FA71EF5}" type="presParOf" srcId="{36E47953-6D8F-432A-8685-D7853D24920B}" destId="{6C7C7BAF-B6AE-46FD-91AD-93DC80B8A76A}" srcOrd="0" destOrd="0" presId="urn:microsoft.com/office/officeart/2005/8/layout/chevron2"/>
    <dgm:cxn modelId="{32E5C3CD-05C2-4531-ACBB-CCFB13C448C8}" type="presParOf" srcId="{36E47953-6D8F-432A-8685-D7853D24920B}" destId="{B3902CA0-EF38-4BAC-98C5-F5452BDEE3AD}" srcOrd="1" destOrd="0" presId="urn:microsoft.com/office/officeart/2005/8/layout/chevron2"/>
    <dgm:cxn modelId="{53B96AB4-E32F-435D-AD4A-423D81D8DBFF}" type="presParOf" srcId="{6AD55114-82C9-4948-B6BE-A41225B89315}" destId="{E1E30539-D46A-4C3D-979B-2CB94BAB1C25}" srcOrd="1" destOrd="0" presId="urn:microsoft.com/office/officeart/2005/8/layout/chevron2"/>
    <dgm:cxn modelId="{65FB7EF6-7C5A-4672-8B61-3C6CC1192FD0}" type="presParOf" srcId="{6AD55114-82C9-4948-B6BE-A41225B89315}" destId="{F72673DE-9BC6-421E-8F32-AB8B3122C68F}" srcOrd="2" destOrd="0" presId="urn:microsoft.com/office/officeart/2005/8/layout/chevron2"/>
    <dgm:cxn modelId="{142CAC39-EA57-4AD3-B547-97A590C8A51F}" type="presParOf" srcId="{F72673DE-9BC6-421E-8F32-AB8B3122C68F}" destId="{BA0ED5C4-E74F-4882-82BA-F8567C335BA0}" srcOrd="0" destOrd="0" presId="urn:microsoft.com/office/officeart/2005/8/layout/chevron2"/>
    <dgm:cxn modelId="{985A9352-627D-4ABD-BE00-D2D2A6DC3462}" type="presParOf" srcId="{F72673DE-9BC6-421E-8F32-AB8B3122C68F}" destId="{770ADB8E-7D82-441E-A4F6-F35CD9F17DF1}" srcOrd="1" destOrd="0" presId="urn:microsoft.com/office/officeart/2005/8/layout/chevron2"/>
    <dgm:cxn modelId="{BDB37E85-5B7B-4690-BFD7-0E732F8FC024}" type="presParOf" srcId="{6AD55114-82C9-4948-B6BE-A41225B89315}" destId="{87138A08-B3CC-4D46-B010-4F2C05849C2B}" srcOrd="3" destOrd="0" presId="urn:microsoft.com/office/officeart/2005/8/layout/chevron2"/>
    <dgm:cxn modelId="{C03E5EE8-49C1-4EDE-A13D-E17A5E762C25}" type="presParOf" srcId="{6AD55114-82C9-4948-B6BE-A41225B89315}" destId="{025AE588-A2A8-48AC-A1B0-969E49AF4D4D}" srcOrd="4" destOrd="0" presId="urn:microsoft.com/office/officeart/2005/8/layout/chevron2"/>
    <dgm:cxn modelId="{B9A45145-D21A-42B3-9573-9ED341E2DF8C}" type="presParOf" srcId="{025AE588-A2A8-48AC-A1B0-969E49AF4D4D}" destId="{23A621F3-174E-4094-BBAA-E512C8DBB1BD}" srcOrd="0" destOrd="0" presId="urn:microsoft.com/office/officeart/2005/8/layout/chevron2"/>
    <dgm:cxn modelId="{82807372-51F0-4A17-A688-00EA3FCD334A}" type="presParOf" srcId="{025AE588-A2A8-48AC-A1B0-969E49AF4D4D}" destId="{228B362E-C3E2-4376-9F44-0146A1BD1520}" srcOrd="1" destOrd="0" presId="urn:microsoft.com/office/officeart/2005/8/layout/chevron2"/>
    <dgm:cxn modelId="{1D3EE89C-69F4-4150-8A59-95C6B0DE4B82}" type="presParOf" srcId="{6AD55114-82C9-4948-B6BE-A41225B89315}" destId="{1458B660-4BF6-4C97-81D0-A19932F45457}" srcOrd="5" destOrd="0" presId="urn:microsoft.com/office/officeart/2005/8/layout/chevron2"/>
    <dgm:cxn modelId="{AFCCAEA4-A249-445C-873B-3BD0EA35C00A}" type="presParOf" srcId="{6AD55114-82C9-4948-B6BE-A41225B89315}" destId="{FD669770-A97B-4454-B6A6-A802AFA35B06}" srcOrd="6" destOrd="0" presId="urn:microsoft.com/office/officeart/2005/8/layout/chevron2"/>
    <dgm:cxn modelId="{30E604AE-8B0D-42AA-AF6A-C795B5B84D29}" type="presParOf" srcId="{FD669770-A97B-4454-B6A6-A802AFA35B06}" destId="{E0903B91-15F4-4E05-91EF-0AA48596D0BF}" srcOrd="0" destOrd="0" presId="urn:microsoft.com/office/officeart/2005/8/layout/chevron2"/>
    <dgm:cxn modelId="{93CF2AF4-D07F-42EC-A31B-C0DF650BD2EF}" type="presParOf" srcId="{FD669770-A97B-4454-B6A6-A802AFA35B06}" destId="{F947C32A-CD83-4512-9861-903B052EC6F1}" srcOrd="1" destOrd="0" presId="urn:microsoft.com/office/officeart/2005/8/layout/chevron2"/>
    <dgm:cxn modelId="{0498C55A-B1B2-42E8-936B-12669F630CCB}" type="presParOf" srcId="{6AD55114-82C9-4948-B6BE-A41225B89315}" destId="{EB80BD0B-F7EF-4A09-87FD-450F01E82500}" srcOrd="7" destOrd="0" presId="urn:microsoft.com/office/officeart/2005/8/layout/chevron2"/>
    <dgm:cxn modelId="{DD148DBF-745C-4402-B030-71F3B80288F5}" type="presParOf" srcId="{6AD55114-82C9-4948-B6BE-A41225B89315}" destId="{D556D67B-410A-4D25-A245-58477940BA3C}" srcOrd="8" destOrd="0" presId="urn:microsoft.com/office/officeart/2005/8/layout/chevron2"/>
    <dgm:cxn modelId="{F0584BAC-27FE-488A-A11E-94508C1808B9}" type="presParOf" srcId="{D556D67B-410A-4D25-A245-58477940BA3C}" destId="{D6BA54C0-58DD-4F34-989E-B54873109F37}" srcOrd="0" destOrd="0" presId="urn:microsoft.com/office/officeart/2005/8/layout/chevron2"/>
    <dgm:cxn modelId="{DA627DAE-EE98-47AA-AACD-708A388C73AB}" type="presParOf" srcId="{D556D67B-410A-4D25-A245-58477940BA3C}" destId="{B2ECD9B0-E3AB-45BB-92BF-7C02E286869D}" srcOrd="1" destOrd="0" presId="urn:microsoft.com/office/officeart/2005/8/layout/chevron2"/>
    <dgm:cxn modelId="{99CB03AB-A814-49F3-9253-5384AFD53932}" type="presParOf" srcId="{6AD55114-82C9-4948-B6BE-A41225B89315}" destId="{0138C97A-1E2A-49CF-A1FF-34910BB48E7F}" srcOrd="9" destOrd="0" presId="urn:microsoft.com/office/officeart/2005/8/layout/chevron2"/>
    <dgm:cxn modelId="{E0EEB4BF-06C0-4C50-B7F9-B07307DE2BC3}" type="presParOf" srcId="{6AD55114-82C9-4948-B6BE-A41225B89315}" destId="{05E5DD8A-B127-436D-BDF5-BF9A6AC8FB5E}" srcOrd="10" destOrd="0" presId="urn:microsoft.com/office/officeart/2005/8/layout/chevron2"/>
    <dgm:cxn modelId="{A4791335-47F2-4330-AB0A-82E2EA5DAB97}" type="presParOf" srcId="{05E5DD8A-B127-436D-BDF5-BF9A6AC8FB5E}" destId="{54A96B2A-90A5-40EA-A424-F77495C5460E}" srcOrd="0" destOrd="0" presId="urn:microsoft.com/office/officeart/2005/8/layout/chevron2"/>
    <dgm:cxn modelId="{A6657206-9C88-4B81-ACD1-1FF3B6E58FE1}" type="presParOf" srcId="{05E5DD8A-B127-436D-BDF5-BF9A6AC8FB5E}" destId="{93102E67-0093-488C-9961-4BB2017536EF}" srcOrd="1" destOrd="0" presId="urn:microsoft.com/office/officeart/2005/8/layout/chevron2"/>
    <dgm:cxn modelId="{CB3C226C-3F6F-4010-8D59-E4D0FB1B7A94}" type="presParOf" srcId="{6AD55114-82C9-4948-B6BE-A41225B89315}" destId="{1B5DC0EE-8709-4936-B3EB-BC40E8DF440C}" srcOrd="11" destOrd="0" presId="urn:microsoft.com/office/officeart/2005/8/layout/chevron2"/>
    <dgm:cxn modelId="{DF59528F-DB23-4E67-B9D5-E6A73AEEBEC7}" type="presParOf" srcId="{6AD55114-82C9-4948-B6BE-A41225B89315}" destId="{B6C3B789-C0FF-4434-BF8A-BC4FD3566AA5}" srcOrd="12" destOrd="0" presId="urn:microsoft.com/office/officeart/2005/8/layout/chevron2"/>
    <dgm:cxn modelId="{5266A749-CFF9-4085-A5E6-EC37CE2778B8}" type="presParOf" srcId="{B6C3B789-C0FF-4434-BF8A-BC4FD3566AA5}" destId="{901BBB16-AC55-4E55-A6EB-8D9DD8EAED0E}" srcOrd="0" destOrd="0" presId="urn:microsoft.com/office/officeart/2005/8/layout/chevron2"/>
    <dgm:cxn modelId="{9E083BB0-DB36-4E2D-ACF9-476F277C4DF6}" type="presParOf" srcId="{B6C3B789-C0FF-4434-BF8A-BC4FD3566AA5}" destId="{B8A0C7AB-FB08-47A9-83D8-91F54EC94CB9}" srcOrd="1" destOrd="0" presId="urn:microsoft.com/office/officeart/2005/8/layout/chevron2"/>
    <dgm:cxn modelId="{BA81B288-9D19-48E6-B45B-7A254CA3A6A0}" type="presParOf" srcId="{6AD55114-82C9-4948-B6BE-A41225B89315}" destId="{EA220C67-29E6-415B-83E1-82459D2BCFFD}" srcOrd="13" destOrd="0" presId="urn:microsoft.com/office/officeart/2005/8/layout/chevron2"/>
    <dgm:cxn modelId="{1D689DD6-26FC-409F-A19C-F89591B4073E}" type="presParOf" srcId="{6AD55114-82C9-4948-B6BE-A41225B89315}" destId="{7B2BCF87-0A17-4769-AACC-050E49C248B9}" srcOrd="14" destOrd="0" presId="urn:microsoft.com/office/officeart/2005/8/layout/chevron2"/>
    <dgm:cxn modelId="{A3094449-1002-4D9F-B40E-D4F0D5461D03}" type="presParOf" srcId="{7B2BCF87-0A17-4769-AACC-050E49C248B9}" destId="{7C95732B-7332-4FAA-BCD2-9C386CA4ECDE}" srcOrd="0" destOrd="0" presId="urn:microsoft.com/office/officeart/2005/8/layout/chevron2"/>
    <dgm:cxn modelId="{076F0062-9A08-44FC-8186-2DD12088DBFA}" type="presParOf" srcId="{7B2BCF87-0A17-4769-AACC-050E49C248B9}" destId="{E502DCF6-8931-4439-BDC6-4BBD1A5D3449}" srcOrd="1" destOrd="0" presId="urn:microsoft.com/office/officeart/2005/8/layout/chevron2"/>
    <dgm:cxn modelId="{1FB000F4-6BBF-42CE-9DB8-BE58594D5913}" type="presParOf" srcId="{6AD55114-82C9-4948-B6BE-A41225B89315}" destId="{AE393B79-BE83-4497-A655-B6BA0FCD6DDC}" srcOrd="15" destOrd="0" presId="urn:microsoft.com/office/officeart/2005/8/layout/chevron2"/>
    <dgm:cxn modelId="{7699DBC2-2F51-4642-A985-A70871B71D08}" type="presParOf" srcId="{6AD55114-82C9-4948-B6BE-A41225B89315}" destId="{C960592A-DD16-468A-946D-E83ABE6C99BF}" srcOrd="16" destOrd="0" presId="urn:microsoft.com/office/officeart/2005/8/layout/chevron2"/>
    <dgm:cxn modelId="{D0F6A9F8-2E39-4AA8-B912-E40B00B875E4}" type="presParOf" srcId="{C960592A-DD16-468A-946D-E83ABE6C99BF}" destId="{A68745CE-AA44-4B2F-8750-C90942AA8CDD}" srcOrd="0" destOrd="0" presId="urn:microsoft.com/office/officeart/2005/8/layout/chevron2"/>
    <dgm:cxn modelId="{34C33B6C-899B-4DAE-AA59-4412D5A86E43}" type="presParOf" srcId="{C960592A-DD16-468A-946D-E83ABE6C99BF}" destId="{B0F93AC3-1934-4A02-8C52-B60920AA65A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C91E7D-941D-4DD5-9B25-E3B08EE505E1}" type="doc">
      <dgm:prSet loTypeId="urn:microsoft.com/office/officeart/2005/8/layout/target3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8744701-9A86-4302-9AAE-BA9D9A2818DF}">
      <dgm:prSet phldrT="[Text]"/>
      <dgm:spPr/>
      <dgm:t>
        <a:bodyPr/>
        <a:lstStyle/>
        <a:p>
          <a:r>
            <a:rPr lang="en-US" dirty="0" smtClean="0"/>
            <a:t>Time Series Decomposition</a:t>
          </a:r>
          <a:endParaRPr lang="en-US" dirty="0"/>
        </a:p>
      </dgm:t>
    </dgm:pt>
    <dgm:pt modelId="{34508E61-9A27-4958-B1DC-BB5276592969}" type="parTrans" cxnId="{A07DCAA8-8D65-4C9A-BF06-6CE684AC3164}">
      <dgm:prSet/>
      <dgm:spPr/>
      <dgm:t>
        <a:bodyPr/>
        <a:lstStyle/>
        <a:p>
          <a:endParaRPr lang="en-US"/>
        </a:p>
      </dgm:t>
    </dgm:pt>
    <dgm:pt modelId="{D9D26AD9-8921-4BAB-B005-FDF43A0C8346}" type="sibTrans" cxnId="{A07DCAA8-8D65-4C9A-BF06-6CE684AC3164}">
      <dgm:prSet/>
      <dgm:spPr/>
      <dgm:t>
        <a:bodyPr/>
        <a:lstStyle/>
        <a:p>
          <a:endParaRPr lang="en-US"/>
        </a:p>
      </dgm:t>
    </dgm:pt>
    <dgm:pt modelId="{9A359EB3-D6C9-4E52-8949-36E92C3B9F5F}">
      <dgm:prSet phldrT="[Text]"/>
      <dgm:spPr/>
      <dgm:t>
        <a:bodyPr/>
        <a:lstStyle/>
        <a:p>
          <a:r>
            <a:rPr lang="en-US" dirty="0" smtClean="0"/>
            <a:t>ARIMA</a:t>
          </a:r>
          <a:endParaRPr lang="en-US" dirty="0"/>
        </a:p>
      </dgm:t>
    </dgm:pt>
    <dgm:pt modelId="{5D11D2C0-4736-4104-B5F6-BFA8A6159589}" type="parTrans" cxnId="{E9024301-512F-4931-AF3E-46472C8EA390}">
      <dgm:prSet/>
      <dgm:spPr/>
      <dgm:t>
        <a:bodyPr/>
        <a:lstStyle/>
        <a:p>
          <a:endParaRPr lang="en-US"/>
        </a:p>
      </dgm:t>
    </dgm:pt>
    <dgm:pt modelId="{2DE75A18-6377-41B0-BA3C-847C35AF71D7}" type="sibTrans" cxnId="{E9024301-512F-4931-AF3E-46472C8EA390}">
      <dgm:prSet/>
      <dgm:spPr/>
      <dgm:t>
        <a:bodyPr/>
        <a:lstStyle/>
        <a:p>
          <a:endParaRPr lang="en-US"/>
        </a:p>
      </dgm:t>
    </dgm:pt>
    <dgm:pt modelId="{069F3A3F-73A6-436D-A42E-C8D882A8E5AF}">
      <dgm:prSet phldrT="[Text]"/>
      <dgm:spPr/>
      <dgm:t>
        <a:bodyPr/>
        <a:lstStyle/>
        <a:p>
          <a:r>
            <a:rPr lang="en-US" dirty="0" smtClean="0"/>
            <a:t>Vanguard Expert System</a:t>
          </a:r>
          <a:endParaRPr lang="en-US" dirty="0"/>
        </a:p>
      </dgm:t>
    </dgm:pt>
    <dgm:pt modelId="{2031F612-CAB5-4837-A3F8-83F2AB686E63}" type="parTrans" cxnId="{24185D82-09DD-40ED-9E74-0661A0275B0F}">
      <dgm:prSet/>
      <dgm:spPr/>
      <dgm:t>
        <a:bodyPr/>
        <a:lstStyle/>
        <a:p>
          <a:endParaRPr lang="en-US"/>
        </a:p>
      </dgm:t>
    </dgm:pt>
    <dgm:pt modelId="{499B72BB-8C6A-4773-AEA9-EEC15FF55445}" type="sibTrans" cxnId="{24185D82-09DD-40ED-9E74-0661A0275B0F}">
      <dgm:prSet/>
      <dgm:spPr/>
      <dgm:t>
        <a:bodyPr/>
        <a:lstStyle/>
        <a:p>
          <a:endParaRPr lang="en-US"/>
        </a:p>
      </dgm:t>
    </dgm:pt>
    <dgm:pt modelId="{E2FBA50B-9A6A-435C-A040-CF593AC7E9CA}" type="pres">
      <dgm:prSet presAssocID="{CDC91E7D-941D-4DD5-9B25-E3B08EE505E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F8E9E5C-DF86-448F-9392-D7F0E3B67632}" type="pres">
      <dgm:prSet presAssocID="{28744701-9A86-4302-9AAE-BA9D9A2818DF}" presName="circle1" presStyleLbl="node1" presStyleIdx="0" presStyleCnt="3"/>
      <dgm:spPr/>
    </dgm:pt>
    <dgm:pt modelId="{222CE81D-78AA-4C5E-8EA5-E7238AD96251}" type="pres">
      <dgm:prSet presAssocID="{28744701-9A86-4302-9AAE-BA9D9A2818DF}" presName="space" presStyleCnt="0"/>
      <dgm:spPr/>
    </dgm:pt>
    <dgm:pt modelId="{47F4AD7B-D594-4631-88F0-9DFFD546819E}" type="pres">
      <dgm:prSet presAssocID="{28744701-9A86-4302-9AAE-BA9D9A2818DF}" presName="rect1" presStyleLbl="alignAcc1" presStyleIdx="0" presStyleCnt="3"/>
      <dgm:spPr/>
      <dgm:t>
        <a:bodyPr/>
        <a:lstStyle/>
        <a:p>
          <a:endParaRPr lang="en-US"/>
        </a:p>
      </dgm:t>
    </dgm:pt>
    <dgm:pt modelId="{545821FF-478C-4236-A4D3-99CF99AFD1E1}" type="pres">
      <dgm:prSet presAssocID="{9A359EB3-D6C9-4E52-8949-36E92C3B9F5F}" presName="vertSpace2" presStyleLbl="node1" presStyleIdx="0" presStyleCnt="3"/>
      <dgm:spPr/>
    </dgm:pt>
    <dgm:pt modelId="{F7A36E47-F4FA-404C-BAB2-936F93677A79}" type="pres">
      <dgm:prSet presAssocID="{9A359EB3-D6C9-4E52-8949-36E92C3B9F5F}" presName="circle2" presStyleLbl="node1" presStyleIdx="1" presStyleCnt="3"/>
      <dgm:spPr/>
    </dgm:pt>
    <dgm:pt modelId="{A075CCA8-DA98-4E41-B2F5-B21BEA047283}" type="pres">
      <dgm:prSet presAssocID="{9A359EB3-D6C9-4E52-8949-36E92C3B9F5F}" presName="rect2" presStyleLbl="alignAcc1" presStyleIdx="1" presStyleCnt="3"/>
      <dgm:spPr/>
      <dgm:t>
        <a:bodyPr/>
        <a:lstStyle/>
        <a:p>
          <a:endParaRPr lang="en-US"/>
        </a:p>
      </dgm:t>
    </dgm:pt>
    <dgm:pt modelId="{2053AC5E-0B0C-4EDB-AE3B-D91DD1BD4BE2}" type="pres">
      <dgm:prSet presAssocID="{069F3A3F-73A6-436D-A42E-C8D882A8E5AF}" presName="vertSpace3" presStyleLbl="node1" presStyleIdx="1" presStyleCnt="3"/>
      <dgm:spPr/>
    </dgm:pt>
    <dgm:pt modelId="{DCF887D4-F406-458D-B3E1-C9E3F5F57150}" type="pres">
      <dgm:prSet presAssocID="{069F3A3F-73A6-436D-A42E-C8D882A8E5AF}" presName="circle3" presStyleLbl="node1" presStyleIdx="2" presStyleCnt="3"/>
      <dgm:spPr/>
    </dgm:pt>
    <dgm:pt modelId="{C768F1F1-489A-4ECA-825F-A59E2E5CF8A0}" type="pres">
      <dgm:prSet presAssocID="{069F3A3F-73A6-436D-A42E-C8D882A8E5AF}" presName="rect3" presStyleLbl="alignAcc1" presStyleIdx="2" presStyleCnt="3"/>
      <dgm:spPr/>
      <dgm:t>
        <a:bodyPr/>
        <a:lstStyle/>
        <a:p>
          <a:endParaRPr lang="en-US"/>
        </a:p>
      </dgm:t>
    </dgm:pt>
    <dgm:pt modelId="{DA6C61BA-808B-4466-9503-0466836C08BD}" type="pres">
      <dgm:prSet presAssocID="{28744701-9A86-4302-9AAE-BA9D9A2818DF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A8F3B3-B58F-420F-886E-C84BB1C46800}" type="pres">
      <dgm:prSet presAssocID="{9A359EB3-D6C9-4E52-8949-36E92C3B9F5F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F436D6-B929-467B-A55E-E6F35A12535D}" type="pres">
      <dgm:prSet presAssocID="{069F3A3F-73A6-436D-A42E-C8D882A8E5AF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D9BF6F-F032-46AE-A87F-E93D0BE8535F}" type="presOf" srcId="{069F3A3F-73A6-436D-A42E-C8D882A8E5AF}" destId="{C768F1F1-489A-4ECA-825F-A59E2E5CF8A0}" srcOrd="0" destOrd="0" presId="urn:microsoft.com/office/officeart/2005/8/layout/target3"/>
    <dgm:cxn modelId="{E9024301-512F-4931-AF3E-46472C8EA390}" srcId="{CDC91E7D-941D-4DD5-9B25-E3B08EE505E1}" destId="{9A359EB3-D6C9-4E52-8949-36E92C3B9F5F}" srcOrd="1" destOrd="0" parTransId="{5D11D2C0-4736-4104-B5F6-BFA8A6159589}" sibTransId="{2DE75A18-6377-41B0-BA3C-847C35AF71D7}"/>
    <dgm:cxn modelId="{A07DCAA8-8D65-4C9A-BF06-6CE684AC3164}" srcId="{CDC91E7D-941D-4DD5-9B25-E3B08EE505E1}" destId="{28744701-9A86-4302-9AAE-BA9D9A2818DF}" srcOrd="0" destOrd="0" parTransId="{34508E61-9A27-4958-B1DC-BB5276592969}" sibTransId="{D9D26AD9-8921-4BAB-B005-FDF43A0C8346}"/>
    <dgm:cxn modelId="{24185D82-09DD-40ED-9E74-0661A0275B0F}" srcId="{CDC91E7D-941D-4DD5-9B25-E3B08EE505E1}" destId="{069F3A3F-73A6-436D-A42E-C8D882A8E5AF}" srcOrd="2" destOrd="0" parTransId="{2031F612-CAB5-4837-A3F8-83F2AB686E63}" sibTransId="{499B72BB-8C6A-4773-AEA9-EEC15FF55445}"/>
    <dgm:cxn modelId="{00525AAF-4F40-4181-AB95-D183680042A4}" type="presOf" srcId="{9A359EB3-D6C9-4E52-8949-36E92C3B9F5F}" destId="{4BA8F3B3-B58F-420F-886E-C84BB1C46800}" srcOrd="1" destOrd="0" presId="urn:microsoft.com/office/officeart/2005/8/layout/target3"/>
    <dgm:cxn modelId="{67AC0021-85CB-4B16-8647-6A04C69B7EC5}" type="presOf" srcId="{28744701-9A86-4302-9AAE-BA9D9A2818DF}" destId="{DA6C61BA-808B-4466-9503-0466836C08BD}" srcOrd="1" destOrd="0" presId="urn:microsoft.com/office/officeart/2005/8/layout/target3"/>
    <dgm:cxn modelId="{F2E9A587-B362-415E-8B31-6FB4D74F437C}" type="presOf" srcId="{9A359EB3-D6C9-4E52-8949-36E92C3B9F5F}" destId="{A075CCA8-DA98-4E41-B2F5-B21BEA047283}" srcOrd="0" destOrd="0" presId="urn:microsoft.com/office/officeart/2005/8/layout/target3"/>
    <dgm:cxn modelId="{A2FAE264-E19C-46F3-A783-6EDBB0E3CF45}" type="presOf" srcId="{069F3A3F-73A6-436D-A42E-C8D882A8E5AF}" destId="{0FF436D6-B929-467B-A55E-E6F35A12535D}" srcOrd="1" destOrd="0" presId="urn:microsoft.com/office/officeart/2005/8/layout/target3"/>
    <dgm:cxn modelId="{0237A147-7456-4AE4-AE8B-A14EE28A06DC}" type="presOf" srcId="{CDC91E7D-941D-4DD5-9B25-E3B08EE505E1}" destId="{E2FBA50B-9A6A-435C-A040-CF593AC7E9CA}" srcOrd="0" destOrd="0" presId="urn:microsoft.com/office/officeart/2005/8/layout/target3"/>
    <dgm:cxn modelId="{CE4F56A1-CD7C-4DDE-843D-FDBEE4CF673E}" type="presOf" srcId="{28744701-9A86-4302-9AAE-BA9D9A2818DF}" destId="{47F4AD7B-D594-4631-88F0-9DFFD546819E}" srcOrd="0" destOrd="0" presId="urn:microsoft.com/office/officeart/2005/8/layout/target3"/>
    <dgm:cxn modelId="{D8F29AA0-53E4-4EFC-A294-3261D8115404}" type="presParOf" srcId="{E2FBA50B-9A6A-435C-A040-CF593AC7E9CA}" destId="{2F8E9E5C-DF86-448F-9392-D7F0E3B67632}" srcOrd="0" destOrd="0" presId="urn:microsoft.com/office/officeart/2005/8/layout/target3"/>
    <dgm:cxn modelId="{A4EC3863-DA9B-45CA-A417-9D1909A15215}" type="presParOf" srcId="{E2FBA50B-9A6A-435C-A040-CF593AC7E9CA}" destId="{222CE81D-78AA-4C5E-8EA5-E7238AD96251}" srcOrd="1" destOrd="0" presId="urn:microsoft.com/office/officeart/2005/8/layout/target3"/>
    <dgm:cxn modelId="{F760CDE8-691D-4228-9AB9-B2493B64B350}" type="presParOf" srcId="{E2FBA50B-9A6A-435C-A040-CF593AC7E9CA}" destId="{47F4AD7B-D594-4631-88F0-9DFFD546819E}" srcOrd="2" destOrd="0" presId="urn:microsoft.com/office/officeart/2005/8/layout/target3"/>
    <dgm:cxn modelId="{CB6E8CB5-913E-4D70-BE65-EA9BF8974FC9}" type="presParOf" srcId="{E2FBA50B-9A6A-435C-A040-CF593AC7E9CA}" destId="{545821FF-478C-4236-A4D3-99CF99AFD1E1}" srcOrd="3" destOrd="0" presId="urn:microsoft.com/office/officeart/2005/8/layout/target3"/>
    <dgm:cxn modelId="{1CED8E0A-6629-468E-B078-C2D0E4062FDC}" type="presParOf" srcId="{E2FBA50B-9A6A-435C-A040-CF593AC7E9CA}" destId="{F7A36E47-F4FA-404C-BAB2-936F93677A79}" srcOrd="4" destOrd="0" presId="urn:microsoft.com/office/officeart/2005/8/layout/target3"/>
    <dgm:cxn modelId="{C551C6A6-030D-4A62-962C-833486CB9393}" type="presParOf" srcId="{E2FBA50B-9A6A-435C-A040-CF593AC7E9CA}" destId="{A075CCA8-DA98-4E41-B2F5-B21BEA047283}" srcOrd="5" destOrd="0" presId="urn:microsoft.com/office/officeart/2005/8/layout/target3"/>
    <dgm:cxn modelId="{EB1A931F-4338-48D0-B0D1-D0993319137F}" type="presParOf" srcId="{E2FBA50B-9A6A-435C-A040-CF593AC7E9CA}" destId="{2053AC5E-0B0C-4EDB-AE3B-D91DD1BD4BE2}" srcOrd="6" destOrd="0" presId="urn:microsoft.com/office/officeart/2005/8/layout/target3"/>
    <dgm:cxn modelId="{6DEA541D-160C-48DD-95FB-3A1E6DE63935}" type="presParOf" srcId="{E2FBA50B-9A6A-435C-A040-CF593AC7E9CA}" destId="{DCF887D4-F406-458D-B3E1-C9E3F5F57150}" srcOrd="7" destOrd="0" presId="urn:microsoft.com/office/officeart/2005/8/layout/target3"/>
    <dgm:cxn modelId="{689C76E8-FD51-45E7-B8AA-BFC8F9B38705}" type="presParOf" srcId="{E2FBA50B-9A6A-435C-A040-CF593AC7E9CA}" destId="{C768F1F1-489A-4ECA-825F-A59E2E5CF8A0}" srcOrd="8" destOrd="0" presId="urn:microsoft.com/office/officeart/2005/8/layout/target3"/>
    <dgm:cxn modelId="{DADB9812-DBFC-42ED-85C1-41EA80E70579}" type="presParOf" srcId="{E2FBA50B-9A6A-435C-A040-CF593AC7E9CA}" destId="{DA6C61BA-808B-4466-9503-0466836C08BD}" srcOrd="9" destOrd="0" presId="urn:microsoft.com/office/officeart/2005/8/layout/target3"/>
    <dgm:cxn modelId="{6ACDFD18-97B4-4581-9DD5-A9B2781C42D7}" type="presParOf" srcId="{E2FBA50B-9A6A-435C-A040-CF593AC7E9CA}" destId="{4BA8F3B3-B58F-420F-886E-C84BB1C46800}" srcOrd="10" destOrd="0" presId="urn:microsoft.com/office/officeart/2005/8/layout/target3"/>
    <dgm:cxn modelId="{F839434D-6CCD-49CE-9F59-0A9C078A1F1C}" type="presParOf" srcId="{E2FBA50B-9A6A-435C-A040-CF593AC7E9CA}" destId="{0FF436D6-B929-467B-A55E-E6F35A12535D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46112AB-C54A-4DA0-816E-D3DAECB0C3C8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B3326A2-8A2A-49FE-889B-A9D114CAF608}">
      <dgm:prSet phldrT="[Text]"/>
      <dgm:spPr/>
      <dgm:t>
        <a:bodyPr/>
        <a:lstStyle/>
        <a:p>
          <a:r>
            <a:rPr lang="en-US" dirty="0" smtClean="0"/>
            <a:t>Decomposition </a:t>
          </a:r>
          <a:endParaRPr lang="en-US" dirty="0"/>
        </a:p>
      </dgm:t>
    </dgm:pt>
    <dgm:pt modelId="{28DB4953-B58F-4C4A-8FCA-75A0A57A8DFE}" type="parTrans" cxnId="{E08AFB53-F968-4B8A-8124-5577166B390D}">
      <dgm:prSet/>
      <dgm:spPr/>
      <dgm:t>
        <a:bodyPr/>
        <a:lstStyle/>
        <a:p>
          <a:endParaRPr lang="en-US"/>
        </a:p>
      </dgm:t>
    </dgm:pt>
    <dgm:pt modelId="{B14FFC75-AB44-4471-8B59-66E497EFEA8B}" type="sibTrans" cxnId="{E08AFB53-F968-4B8A-8124-5577166B390D}">
      <dgm:prSet/>
      <dgm:spPr/>
      <dgm:t>
        <a:bodyPr/>
        <a:lstStyle/>
        <a:p>
          <a:endParaRPr lang="en-US"/>
        </a:p>
      </dgm:t>
    </dgm:pt>
    <dgm:pt modelId="{66A7A48A-0B6A-4D44-9B02-F75288A47E7F}">
      <dgm:prSet phldrT="[Text]"/>
      <dgm:spPr/>
      <dgm:t>
        <a:bodyPr/>
        <a:lstStyle/>
        <a:p>
          <a:r>
            <a:rPr lang="en-US" u="none" dirty="0" smtClean="0">
              <a:solidFill>
                <a:schemeClr val="bg1"/>
              </a:solidFill>
            </a:rPr>
            <a:t>Trend</a:t>
          </a:r>
          <a:endParaRPr lang="en-US" u="none" dirty="0">
            <a:solidFill>
              <a:schemeClr val="bg1"/>
            </a:solidFill>
          </a:endParaRPr>
        </a:p>
      </dgm:t>
    </dgm:pt>
    <dgm:pt modelId="{A904D98A-4EF0-45E1-B446-1B69C982FDB5}" type="parTrans" cxnId="{37B4C499-4D01-4A72-8A3F-E1ABFC13F31C}">
      <dgm:prSet/>
      <dgm:spPr/>
      <dgm:t>
        <a:bodyPr/>
        <a:lstStyle/>
        <a:p>
          <a:endParaRPr lang="en-US"/>
        </a:p>
      </dgm:t>
    </dgm:pt>
    <dgm:pt modelId="{FBE90CD4-2F0B-4472-8C40-FFDC51B06027}" type="sibTrans" cxnId="{37B4C499-4D01-4A72-8A3F-E1ABFC13F31C}">
      <dgm:prSet/>
      <dgm:spPr/>
      <dgm:t>
        <a:bodyPr/>
        <a:lstStyle/>
        <a:p>
          <a:endParaRPr lang="en-US"/>
        </a:p>
      </dgm:t>
    </dgm:pt>
    <dgm:pt modelId="{C68FE1EC-28FC-4827-B345-9396B6FD134F}">
      <dgm:prSet phldrT="[Text]"/>
      <dgm:spPr/>
      <dgm:t>
        <a:bodyPr/>
        <a:lstStyle/>
        <a:p>
          <a:r>
            <a:rPr lang="en-US" dirty="0" smtClean="0"/>
            <a:t>Seasonal</a:t>
          </a:r>
          <a:endParaRPr lang="en-US" dirty="0"/>
        </a:p>
      </dgm:t>
    </dgm:pt>
    <dgm:pt modelId="{1EFEF358-F0A6-4CB2-BABF-DEA7D30C83D4}" type="parTrans" cxnId="{68A1189C-B6D4-484B-B2E8-BDB1F136FBD7}">
      <dgm:prSet/>
      <dgm:spPr/>
      <dgm:t>
        <a:bodyPr/>
        <a:lstStyle/>
        <a:p>
          <a:endParaRPr lang="en-US"/>
        </a:p>
      </dgm:t>
    </dgm:pt>
    <dgm:pt modelId="{64E2A638-AFFE-4E5C-AB2D-1AEAAA99D291}" type="sibTrans" cxnId="{68A1189C-B6D4-484B-B2E8-BDB1F136FBD7}">
      <dgm:prSet/>
      <dgm:spPr/>
      <dgm:t>
        <a:bodyPr/>
        <a:lstStyle/>
        <a:p>
          <a:endParaRPr lang="en-US"/>
        </a:p>
      </dgm:t>
    </dgm:pt>
    <dgm:pt modelId="{4AB2126A-7707-421E-B95F-482B7860BD50}">
      <dgm:prSet/>
      <dgm:spPr/>
      <dgm:t>
        <a:bodyPr/>
        <a:lstStyle/>
        <a:p>
          <a:r>
            <a:rPr lang="en-US" dirty="0" smtClean="0"/>
            <a:t>Irregular</a:t>
          </a:r>
          <a:endParaRPr lang="en-US" dirty="0"/>
        </a:p>
      </dgm:t>
    </dgm:pt>
    <dgm:pt modelId="{C548029F-AACF-4BF6-9F6D-2DF911B7E8C1}" type="parTrans" cxnId="{F03E1292-C6D3-4665-8562-482B2A5CE370}">
      <dgm:prSet/>
      <dgm:spPr/>
      <dgm:t>
        <a:bodyPr/>
        <a:lstStyle/>
        <a:p>
          <a:endParaRPr lang="en-US"/>
        </a:p>
      </dgm:t>
    </dgm:pt>
    <dgm:pt modelId="{7B44FA01-340B-413D-8D02-EB1954891165}" type="sibTrans" cxnId="{F03E1292-C6D3-4665-8562-482B2A5CE370}">
      <dgm:prSet/>
      <dgm:spPr/>
      <dgm:t>
        <a:bodyPr/>
        <a:lstStyle/>
        <a:p>
          <a:endParaRPr lang="en-US"/>
        </a:p>
      </dgm:t>
    </dgm:pt>
    <dgm:pt modelId="{764479D5-161E-4DEB-B5F5-9958488BE4AF}" type="pres">
      <dgm:prSet presAssocID="{A46112AB-C54A-4DA0-816E-D3DAECB0C3C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011DF74-09BE-4F2F-AAE6-207FB59BFA0F}" type="pres">
      <dgm:prSet presAssocID="{4B3326A2-8A2A-49FE-889B-A9D114CAF608}" presName="root1" presStyleCnt="0"/>
      <dgm:spPr/>
    </dgm:pt>
    <dgm:pt modelId="{3215CF60-BBFB-42C6-A403-9459737D7C84}" type="pres">
      <dgm:prSet presAssocID="{4B3326A2-8A2A-49FE-889B-A9D114CAF608}" presName="LevelOneTextNode" presStyleLbl="node0" presStyleIdx="0" presStyleCnt="1" custScaleX="164440" custScaleY="1928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E2084FC-A184-4614-8768-A3D1CD48B0A3}" type="pres">
      <dgm:prSet presAssocID="{4B3326A2-8A2A-49FE-889B-A9D114CAF608}" presName="level2hierChild" presStyleCnt="0"/>
      <dgm:spPr/>
    </dgm:pt>
    <dgm:pt modelId="{C8F7FF69-8014-443F-8185-5DDA022E100F}" type="pres">
      <dgm:prSet presAssocID="{A904D98A-4EF0-45E1-B446-1B69C982FDB5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6156EA77-C2FD-4EC1-BB18-B2031285E125}" type="pres">
      <dgm:prSet presAssocID="{A904D98A-4EF0-45E1-B446-1B69C982FDB5}" presName="connTx" presStyleLbl="parChTrans1D2" presStyleIdx="0" presStyleCnt="3"/>
      <dgm:spPr/>
      <dgm:t>
        <a:bodyPr/>
        <a:lstStyle/>
        <a:p>
          <a:endParaRPr lang="en-US"/>
        </a:p>
      </dgm:t>
    </dgm:pt>
    <dgm:pt modelId="{C51037FB-2492-463D-996A-A0217F72B880}" type="pres">
      <dgm:prSet presAssocID="{66A7A48A-0B6A-4D44-9B02-F75288A47E7F}" presName="root2" presStyleCnt="0"/>
      <dgm:spPr/>
    </dgm:pt>
    <dgm:pt modelId="{68A1D7E0-5784-476B-9D1C-3943F7C51AFB}" type="pres">
      <dgm:prSet presAssocID="{66A7A48A-0B6A-4D44-9B02-F75288A47E7F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677986-DB93-4166-B310-1160FA602D0D}" type="pres">
      <dgm:prSet presAssocID="{66A7A48A-0B6A-4D44-9B02-F75288A47E7F}" presName="level3hierChild" presStyleCnt="0"/>
      <dgm:spPr/>
    </dgm:pt>
    <dgm:pt modelId="{06367491-1D01-4473-9565-D6EB3C57D434}" type="pres">
      <dgm:prSet presAssocID="{1EFEF358-F0A6-4CB2-BABF-DEA7D30C83D4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B88C0A05-F74D-4310-929F-0D36279F0717}" type="pres">
      <dgm:prSet presAssocID="{1EFEF358-F0A6-4CB2-BABF-DEA7D30C83D4}" presName="connTx" presStyleLbl="parChTrans1D2" presStyleIdx="1" presStyleCnt="3"/>
      <dgm:spPr/>
      <dgm:t>
        <a:bodyPr/>
        <a:lstStyle/>
        <a:p>
          <a:endParaRPr lang="en-US"/>
        </a:p>
      </dgm:t>
    </dgm:pt>
    <dgm:pt modelId="{ECAD5A62-65FF-4163-9C90-941FD77D82AC}" type="pres">
      <dgm:prSet presAssocID="{C68FE1EC-28FC-4827-B345-9396B6FD134F}" presName="root2" presStyleCnt="0"/>
      <dgm:spPr/>
    </dgm:pt>
    <dgm:pt modelId="{9D16B148-8282-4CA1-A026-141CB9AD2703}" type="pres">
      <dgm:prSet presAssocID="{C68FE1EC-28FC-4827-B345-9396B6FD134F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BD20505-4A71-4251-8314-8EB31979E717}" type="pres">
      <dgm:prSet presAssocID="{C68FE1EC-28FC-4827-B345-9396B6FD134F}" presName="level3hierChild" presStyleCnt="0"/>
      <dgm:spPr/>
    </dgm:pt>
    <dgm:pt modelId="{398AC339-663D-4B89-B0B8-A4F80DD4B162}" type="pres">
      <dgm:prSet presAssocID="{C548029F-AACF-4BF6-9F6D-2DF911B7E8C1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49C15127-DA7D-4B08-B21B-1B180F67E98F}" type="pres">
      <dgm:prSet presAssocID="{C548029F-AACF-4BF6-9F6D-2DF911B7E8C1}" presName="connTx" presStyleLbl="parChTrans1D2" presStyleIdx="2" presStyleCnt="3"/>
      <dgm:spPr/>
      <dgm:t>
        <a:bodyPr/>
        <a:lstStyle/>
        <a:p>
          <a:endParaRPr lang="en-US"/>
        </a:p>
      </dgm:t>
    </dgm:pt>
    <dgm:pt modelId="{EBBEAA9D-0683-41EB-8865-2EC104814B29}" type="pres">
      <dgm:prSet presAssocID="{4AB2126A-7707-421E-B95F-482B7860BD50}" presName="root2" presStyleCnt="0"/>
      <dgm:spPr/>
    </dgm:pt>
    <dgm:pt modelId="{44ADFBCA-152E-4D9A-81E5-B3C912EC6335}" type="pres">
      <dgm:prSet presAssocID="{4AB2126A-7707-421E-B95F-482B7860BD50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95B5A82-47B2-48CF-A377-DBAFFD32EF4C}" type="pres">
      <dgm:prSet presAssocID="{4AB2126A-7707-421E-B95F-482B7860BD50}" presName="level3hierChild" presStyleCnt="0"/>
      <dgm:spPr/>
    </dgm:pt>
  </dgm:ptLst>
  <dgm:cxnLst>
    <dgm:cxn modelId="{7FE160D7-BDC8-43F5-BBE3-1B6D0E1C6616}" type="presOf" srcId="{4AB2126A-7707-421E-B95F-482B7860BD50}" destId="{44ADFBCA-152E-4D9A-81E5-B3C912EC6335}" srcOrd="0" destOrd="0" presId="urn:microsoft.com/office/officeart/2005/8/layout/hierarchy2"/>
    <dgm:cxn modelId="{47E9B94E-D7D2-4218-BB62-5AC040DB0377}" type="presOf" srcId="{A904D98A-4EF0-45E1-B446-1B69C982FDB5}" destId="{6156EA77-C2FD-4EC1-BB18-B2031285E125}" srcOrd="1" destOrd="0" presId="urn:microsoft.com/office/officeart/2005/8/layout/hierarchy2"/>
    <dgm:cxn modelId="{37B4C499-4D01-4A72-8A3F-E1ABFC13F31C}" srcId="{4B3326A2-8A2A-49FE-889B-A9D114CAF608}" destId="{66A7A48A-0B6A-4D44-9B02-F75288A47E7F}" srcOrd="0" destOrd="0" parTransId="{A904D98A-4EF0-45E1-B446-1B69C982FDB5}" sibTransId="{FBE90CD4-2F0B-4472-8C40-FFDC51B06027}"/>
    <dgm:cxn modelId="{B7F0472B-12C6-451F-9ED7-36E33DF4B224}" type="presOf" srcId="{A904D98A-4EF0-45E1-B446-1B69C982FDB5}" destId="{C8F7FF69-8014-443F-8185-5DDA022E100F}" srcOrd="0" destOrd="0" presId="urn:microsoft.com/office/officeart/2005/8/layout/hierarchy2"/>
    <dgm:cxn modelId="{DA9D33EB-E253-473F-8047-FEDF20B5E613}" type="presOf" srcId="{1EFEF358-F0A6-4CB2-BABF-DEA7D30C83D4}" destId="{B88C0A05-F74D-4310-929F-0D36279F0717}" srcOrd="1" destOrd="0" presId="urn:microsoft.com/office/officeart/2005/8/layout/hierarchy2"/>
    <dgm:cxn modelId="{E08AFB53-F968-4B8A-8124-5577166B390D}" srcId="{A46112AB-C54A-4DA0-816E-D3DAECB0C3C8}" destId="{4B3326A2-8A2A-49FE-889B-A9D114CAF608}" srcOrd="0" destOrd="0" parTransId="{28DB4953-B58F-4C4A-8FCA-75A0A57A8DFE}" sibTransId="{B14FFC75-AB44-4471-8B59-66E497EFEA8B}"/>
    <dgm:cxn modelId="{CFFF85D7-017D-4EB7-A6BD-926AE9CA01A7}" type="presOf" srcId="{66A7A48A-0B6A-4D44-9B02-F75288A47E7F}" destId="{68A1D7E0-5784-476B-9D1C-3943F7C51AFB}" srcOrd="0" destOrd="0" presId="urn:microsoft.com/office/officeart/2005/8/layout/hierarchy2"/>
    <dgm:cxn modelId="{FD9ACDD3-6643-4BD8-968B-656FE7D676E3}" type="presOf" srcId="{C548029F-AACF-4BF6-9F6D-2DF911B7E8C1}" destId="{398AC339-663D-4B89-B0B8-A4F80DD4B162}" srcOrd="0" destOrd="0" presId="urn:microsoft.com/office/officeart/2005/8/layout/hierarchy2"/>
    <dgm:cxn modelId="{56CFF74B-758A-4B50-B65B-90D1658B224C}" type="presOf" srcId="{C68FE1EC-28FC-4827-B345-9396B6FD134F}" destId="{9D16B148-8282-4CA1-A026-141CB9AD2703}" srcOrd="0" destOrd="0" presId="urn:microsoft.com/office/officeart/2005/8/layout/hierarchy2"/>
    <dgm:cxn modelId="{0CF8E6F4-DC9A-4911-BAA8-E74F76D4C715}" type="presOf" srcId="{A46112AB-C54A-4DA0-816E-D3DAECB0C3C8}" destId="{764479D5-161E-4DEB-B5F5-9958488BE4AF}" srcOrd="0" destOrd="0" presId="urn:microsoft.com/office/officeart/2005/8/layout/hierarchy2"/>
    <dgm:cxn modelId="{CAA2DFB2-6BB9-47F1-B119-B09FF6A62BFD}" type="presOf" srcId="{C548029F-AACF-4BF6-9F6D-2DF911B7E8C1}" destId="{49C15127-DA7D-4B08-B21B-1B180F67E98F}" srcOrd="1" destOrd="0" presId="urn:microsoft.com/office/officeart/2005/8/layout/hierarchy2"/>
    <dgm:cxn modelId="{33AE22D6-436A-4DEB-9D56-00DADED25AB2}" type="presOf" srcId="{4B3326A2-8A2A-49FE-889B-A9D114CAF608}" destId="{3215CF60-BBFB-42C6-A403-9459737D7C84}" srcOrd="0" destOrd="0" presId="urn:microsoft.com/office/officeart/2005/8/layout/hierarchy2"/>
    <dgm:cxn modelId="{F03E1292-C6D3-4665-8562-482B2A5CE370}" srcId="{4B3326A2-8A2A-49FE-889B-A9D114CAF608}" destId="{4AB2126A-7707-421E-B95F-482B7860BD50}" srcOrd="2" destOrd="0" parTransId="{C548029F-AACF-4BF6-9F6D-2DF911B7E8C1}" sibTransId="{7B44FA01-340B-413D-8D02-EB1954891165}"/>
    <dgm:cxn modelId="{68A1189C-B6D4-484B-B2E8-BDB1F136FBD7}" srcId="{4B3326A2-8A2A-49FE-889B-A9D114CAF608}" destId="{C68FE1EC-28FC-4827-B345-9396B6FD134F}" srcOrd="1" destOrd="0" parTransId="{1EFEF358-F0A6-4CB2-BABF-DEA7D30C83D4}" sibTransId="{64E2A638-AFFE-4E5C-AB2D-1AEAAA99D291}"/>
    <dgm:cxn modelId="{5C35A1E1-E324-42C3-B27A-895DB95F0521}" type="presOf" srcId="{1EFEF358-F0A6-4CB2-BABF-DEA7D30C83D4}" destId="{06367491-1D01-4473-9565-D6EB3C57D434}" srcOrd="0" destOrd="0" presId="urn:microsoft.com/office/officeart/2005/8/layout/hierarchy2"/>
    <dgm:cxn modelId="{98C6837A-ED63-425D-9A6F-772098DFCA2E}" type="presParOf" srcId="{764479D5-161E-4DEB-B5F5-9958488BE4AF}" destId="{9011DF74-09BE-4F2F-AAE6-207FB59BFA0F}" srcOrd="0" destOrd="0" presId="urn:microsoft.com/office/officeart/2005/8/layout/hierarchy2"/>
    <dgm:cxn modelId="{05808315-E9D8-42D1-8093-8B48FB432AA5}" type="presParOf" srcId="{9011DF74-09BE-4F2F-AAE6-207FB59BFA0F}" destId="{3215CF60-BBFB-42C6-A403-9459737D7C84}" srcOrd="0" destOrd="0" presId="urn:microsoft.com/office/officeart/2005/8/layout/hierarchy2"/>
    <dgm:cxn modelId="{CB130E28-7AD3-4071-86E5-D804D5A85B99}" type="presParOf" srcId="{9011DF74-09BE-4F2F-AAE6-207FB59BFA0F}" destId="{0E2084FC-A184-4614-8768-A3D1CD48B0A3}" srcOrd="1" destOrd="0" presId="urn:microsoft.com/office/officeart/2005/8/layout/hierarchy2"/>
    <dgm:cxn modelId="{5A93E18D-E859-4E54-ADD6-70606CED0715}" type="presParOf" srcId="{0E2084FC-A184-4614-8768-A3D1CD48B0A3}" destId="{C8F7FF69-8014-443F-8185-5DDA022E100F}" srcOrd="0" destOrd="0" presId="urn:microsoft.com/office/officeart/2005/8/layout/hierarchy2"/>
    <dgm:cxn modelId="{4A566008-BAEC-41E4-ADAB-BBA78CD7C8FB}" type="presParOf" srcId="{C8F7FF69-8014-443F-8185-5DDA022E100F}" destId="{6156EA77-C2FD-4EC1-BB18-B2031285E125}" srcOrd="0" destOrd="0" presId="urn:microsoft.com/office/officeart/2005/8/layout/hierarchy2"/>
    <dgm:cxn modelId="{A1A52D92-65FE-4A4D-8B4E-32F4E3045EE0}" type="presParOf" srcId="{0E2084FC-A184-4614-8768-A3D1CD48B0A3}" destId="{C51037FB-2492-463D-996A-A0217F72B880}" srcOrd="1" destOrd="0" presId="urn:microsoft.com/office/officeart/2005/8/layout/hierarchy2"/>
    <dgm:cxn modelId="{24A61378-6AA6-46B4-89E6-5FF99889C03E}" type="presParOf" srcId="{C51037FB-2492-463D-996A-A0217F72B880}" destId="{68A1D7E0-5784-476B-9D1C-3943F7C51AFB}" srcOrd="0" destOrd="0" presId="urn:microsoft.com/office/officeart/2005/8/layout/hierarchy2"/>
    <dgm:cxn modelId="{21B21B96-3C50-4725-8646-8EF105AB49D6}" type="presParOf" srcId="{C51037FB-2492-463D-996A-A0217F72B880}" destId="{E8677986-DB93-4166-B310-1160FA602D0D}" srcOrd="1" destOrd="0" presId="urn:microsoft.com/office/officeart/2005/8/layout/hierarchy2"/>
    <dgm:cxn modelId="{45F763D8-F1C3-451A-A145-33B2E84214A7}" type="presParOf" srcId="{0E2084FC-A184-4614-8768-A3D1CD48B0A3}" destId="{06367491-1D01-4473-9565-D6EB3C57D434}" srcOrd="2" destOrd="0" presId="urn:microsoft.com/office/officeart/2005/8/layout/hierarchy2"/>
    <dgm:cxn modelId="{B70ED7A6-1518-4375-A2C0-456F0CB44302}" type="presParOf" srcId="{06367491-1D01-4473-9565-D6EB3C57D434}" destId="{B88C0A05-F74D-4310-929F-0D36279F0717}" srcOrd="0" destOrd="0" presId="urn:microsoft.com/office/officeart/2005/8/layout/hierarchy2"/>
    <dgm:cxn modelId="{49E87397-FA71-4CF9-9CD8-B1245DCCE2A6}" type="presParOf" srcId="{0E2084FC-A184-4614-8768-A3D1CD48B0A3}" destId="{ECAD5A62-65FF-4163-9C90-941FD77D82AC}" srcOrd="3" destOrd="0" presId="urn:microsoft.com/office/officeart/2005/8/layout/hierarchy2"/>
    <dgm:cxn modelId="{0DF68811-C893-4747-B66D-77C9AD82722E}" type="presParOf" srcId="{ECAD5A62-65FF-4163-9C90-941FD77D82AC}" destId="{9D16B148-8282-4CA1-A026-141CB9AD2703}" srcOrd="0" destOrd="0" presId="urn:microsoft.com/office/officeart/2005/8/layout/hierarchy2"/>
    <dgm:cxn modelId="{DB7B080E-BE1A-44BD-B496-9B142CBA6589}" type="presParOf" srcId="{ECAD5A62-65FF-4163-9C90-941FD77D82AC}" destId="{BBD20505-4A71-4251-8314-8EB31979E717}" srcOrd="1" destOrd="0" presId="urn:microsoft.com/office/officeart/2005/8/layout/hierarchy2"/>
    <dgm:cxn modelId="{0320D988-83B0-4079-8F06-8F2B681596AB}" type="presParOf" srcId="{0E2084FC-A184-4614-8768-A3D1CD48B0A3}" destId="{398AC339-663D-4B89-B0B8-A4F80DD4B162}" srcOrd="4" destOrd="0" presId="urn:microsoft.com/office/officeart/2005/8/layout/hierarchy2"/>
    <dgm:cxn modelId="{D0C2FFD5-E7B3-4AD5-A629-F33F20FCA4A5}" type="presParOf" srcId="{398AC339-663D-4B89-B0B8-A4F80DD4B162}" destId="{49C15127-DA7D-4B08-B21B-1B180F67E98F}" srcOrd="0" destOrd="0" presId="urn:microsoft.com/office/officeart/2005/8/layout/hierarchy2"/>
    <dgm:cxn modelId="{2D82DD13-2262-4388-91DB-00B78538F0C7}" type="presParOf" srcId="{0E2084FC-A184-4614-8768-A3D1CD48B0A3}" destId="{EBBEAA9D-0683-41EB-8865-2EC104814B29}" srcOrd="5" destOrd="0" presId="urn:microsoft.com/office/officeart/2005/8/layout/hierarchy2"/>
    <dgm:cxn modelId="{47060285-24EB-491C-B93B-BF410245BDBC}" type="presParOf" srcId="{EBBEAA9D-0683-41EB-8865-2EC104814B29}" destId="{44ADFBCA-152E-4D9A-81E5-B3C912EC6335}" srcOrd="0" destOrd="0" presId="urn:microsoft.com/office/officeart/2005/8/layout/hierarchy2"/>
    <dgm:cxn modelId="{E150B502-526D-45FD-A1CE-4B0E9571D8FB}" type="presParOf" srcId="{EBBEAA9D-0683-41EB-8865-2EC104814B29}" destId="{095B5A82-47B2-48CF-A377-DBAFFD32EF4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0D0DC22-80C2-4467-8F81-0128F173E13B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FF57511-3112-4911-BAFA-E627CDA9B76A}">
      <dgm:prSet phldrT="[Text]"/>
      <dgm:spPr/>
      <dgm:t>
        <a:bodyPr/>
        <a:lstStyle/>
        <a:p>
          <a:r>
            <a:rPr lang="en-US" dirty="0" smtClean="0"/>
            <a:t>Find the Linear Regression Equation </a:t>
          </a:r>
          <a:endParaRPr lang="en-US" dirty="0"/>
        </a:p>
      </dgm:t>
    </dgm:pt>
    <dgm:pt modelId="{EFCCC7CF-BEDF-4B72-87B1-E2ED8A3A0D1B}" type="parTrans" cxnId="{39A4F64A-AD28-4AC4-8E6F-F5CBE8CF1F6A}">
      <dgm:prSet/>
      <dgm:spPr/>
      <dgm:t>
        <a:bodyPr/>
        <a:lstStyle/>
        <a:p>
          <a:endParaRPr lang="en-US"/>
        </a:p>
      </dgm:t>
    </dgm:pt>
    <dgm:pt modelId="{E2433CFD-5665-4717-9B09-3D5A10929D5E}" type="sibTrans" cxnId="{39A4F64A-AD28-4AC4-8E6F-F5CBE8CF1F6A}">
      <dgm:prSet/>
      <dgm:spPr/>
      <dgm:t>
        <a:bodyPr/>
        <a:lstStyle/>
        <a:p>
          <a:endParaRPr lang="en-US"/>
        </a:p>
      </dgm:t>
    </dgm:pt>
    <dgm:pt modelId="{073C31FB-160E-435E-8C3B-A03FD826AAAC}">
      <dgm:prSet phldrT="[Text]"/>
      <dgm:spPr/>
      <dgm:t>
        <a:bodyPr/>
        <a:lstStyle/>
        <a:p>
          <a:r>
            <a:rPr lang="en-US" dirty="0" smtClean="0"/>
            <a:t>Calculate the seasonality Indices </a:t>
          </a:r>
          <a:endParaRPr lang="en-US" dirty="0"/>
        </a:p>
      </dgm:t>
    </dgm:pt>
    <dgm:pt modelId="{A4B01D6E-290A-4A41-B988-490E4E39ACC8}" type="parTrans" cxnId="{DAABF909-AA7E-44BD-9ACA-0C404B1E7472}">
      <dgm:prSet/>
      <dgm:spPr/>
      <dgm:t>
        <a:bodyPr/>
        <a:lstStyle/>
        <a:p>
          <a:endParaRPr lang="en-US"/>
        </a:p>
      </dgm:t>
    </dgm:pt>
    <dgm:pt modelId="{2CD2EFF8-C9C3-4EF5-A951-1C3222576BF7}" type="sibTrans" cxnId="{DAABF909-AA7E-44BD-9ACA-0C404B1E7472}">
      <dgm:prSet/>
      <dgm:spPr/>
      <dgm:t>
        <a:bodyPr/>
        <a:lstStyle/>
        <a:p>
          <a:endParaRPr lang="en-US"/>
        </a:p>
      </dgm:t>
    </dgm:pt>
    <dgm:pt modelId="{9144CEFD-87C3-4FB1-ADF8-64C64025B097}">
      <dgm:prSet phldrT="[Text]"/>
      <dgm:spPr/>
      <dgm:t>
        <a:bodyPr/>
        <a:lstStyle/>
        <a:p>
          <a:r>
            <a:rPr lang="en-US" dirty="0" smtClean="0"/>
            <a:t>Use the final equation to forecast the desirable periods</a:t>
          </a:r>
          <a:endParaRPr lang="en-US" dirty="0"/>
        </a:p>
      </dgm:t>
    </dgm:pt>
    <dgm:pt modelId="{5601CDE5-B441-40FA-A9B8-7C15A45C0C77}" type="parTrans" cxnId="{0BB73E78-CBCB-434B-8CEC-A46ABD0E51AA}">
      <dgm:prSet/>
      <dgm:spPr/>
      <dgm:t>
        <a:bodyPr/>
        <a:lstStyle/>
        <a:p>
          <a:endParaRPr lang="en-US"/>
        </a:p>
      </dgm:t>
    </dgm:pt>
    <dgm:pt modelId="{6195FCEA-80E5-4EF0-AD4E-4C3DB3FC9634}" type="sibTrans" cxnId="{0BB73E78-CBCB-434B-8CEC-A46ABD0E51AA}">
      <dgm:prSet/>
      <dgm:spPr/>
      <dgm:t>
        <a:bodyPr/>
        <a:lstStyle/>
        <a:p>
          <a:endParaRPr lang="en-US"/>
        </a:p>
      </dgm:t>
    </dgm:pt>
    <dgm:pt modelId="{C78A9B8C-5352-4BC4-9977-A58A6F68832E}" type="pres">
      <dgm:prSet presAssocID="{A0D0DC22-80C2-4467-8F81-0128F173E13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9DD2CE1-B229-45E4-99FE-BD7AE78A3774}" type="pres">
      <dgm:prSet presAssocID="{A0D0DC22-80C2-4467-8F81-0128F173E13B}" presName="dummyMaxCanvas" presStyleCnt="0">
        <dgm:presLayoutVars/>
      </dgm:prSet>
      <dgm:spPr/>
    </dgm:pt>
    <dgm:pt modelId="{746E7830-EAA9-4E91-AA18-C8FA303AF34B}" type="pres">
      <dgm:prSet presAssocID="{A0D0DC22-80C2-4467-8F81-0128F173E13B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7B0A0E-ACA7-4FF5-BBB3-5E363586FA16}" type="pres">
      <dgm:prSet presAssocID="{A0D0DC22-80C2-4467-8F81-0128F173E13B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F4B27A-AE4E-46D6-BC5E-7525ECACB6B3}" type="pres">
      <dgm:prSet presAssocID="{A0D0DC22-80C2-4467-8F81-0128F173E13B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9A6725-B8CF-42B7-887D-2B34021C4CEF}" type="pres">
      <dgm:prSet presAssocID="{A0D0DC22-80C2-4467-8F81-0128F173E13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12F1D1-5569-4D58-9005-CDC74751995D}" type="pres">
      <dgm:prSet presAssocID="{A0D0DC22-80C2-4467-8F81-0128F173E13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46BEA1-8D0B-4038-AEFE-FCF2F34C507E}" type="pres">
      <dgm:prSet presAssocID="{A0D0DC22-80C2-4467-8F81-0128F173E13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BC8C95-8543-45F4-B13F-4165C74BD4CA}" type="pres">
      <dgm:prSet presAssocID="{A0D0DC22-80C2-4467-8F81-0128F173E13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718E9B-DB5F-4C55-B8B9-15B5AD135BF0}" type="pres">
      <dgm:prSet presAssocID="{A0D0DC22-80C2-4467-8F81-0128F173E13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6554AE-36F7-44AC-A8FE-900A2187E0B6}" type="presOf" srcId="{EFF57511-3112-4911-BAFA-E627CDA9B76A}" destId="{746E7830-EAA9-4E91-AA18-C8FA303AF34B}" srcOrd="0" destOrd="0" presId="urn:microsoft.com/office/officeart/2005/8/layout/vProcess5"/>
    <dgm:cxn modelId="{999F7E58-C7E3-4BAC-8EF8-CDDA00E1B755}" type="presOf" srcId="{2CD2EFF8-C9C3-4EF5-A951-1C3222576BF7}" destId="{7312F1D1-5569-4D58-9005-CDC74751995D}" srcOrd="0" destOrd="0" presId="urn:microsoft.com/office/officeart/2005/8/layout/vProcess5"/>
    <dgm:cxn modelId="{B90E903E-CDEC-4B2A-B0C9-EF185900CFA8}" type="presOf" srcId="{E2433CFD-5665-4717-9B09-3D5A10929D5E}" destId="{439A6725-B8CF-42B7-887D-2B34021C4CEF}" srcOrd="0" destOrd="0" presId="urn:microsoft.com/office/officeart/2005/8/layout/vProcess5"/>
    <dgm:cxn modelId="{22EC0129-B67C-475E-9D7A-1D21ACE12938}" type="presOf" srcId="{9144CEFD-87C3-4FB1-ADF8-64C64025B097}" destId="{09F4B27A-AE4E-46D6-BC5E-7525ECACB6B3}" srcOrd="0" destOrd="0" presId="urn:microsoft.com/office/officeart/2005/8/layout/vProcess5"/>
    <dgm:cxn modelId="{9A5F4EA6-ABE5-4534-A03F-26C827DB09D9}" type="presOf" srcId="{9144CEFD-87C3-4FB1-ADF8-64C64025B097}" destId="{6A718E9B-DB5F-4C55-B8B9-15B5AD135BF0}" srcOrd="1" destOrd="0" presId="urn:microsoft.com/office/officeart/2005/8/layout/vProcess5"/>
    <dgm:cxn modelId="{1903E447-496F-4B72-B548-1454FEFD977C}" type="presOf" srcId="{EFF57511-3112-4911-BAFA-E627CDA9B76A}" destId="{0B46BEA1-8D0B-4038-AEFE-FCF2F34C507E}" srcOrd="1" destOrd="0" presId="urn:microsoft.com/office/officeart/2005/8/layout/vProcess5"/>
    <dgm:cxn modelId="{39A4F64A-AD28-4AC4-8E6F-F5CBE8CF1F6A}" srcId="{A0D0DC22-80C2-4467-8F81-0128F173E13B}" destId="{EFF57511-3112-4911-BAFA-E627CDA9B76A}" srcOrd="0" destOrd="0" parTransId="{EFCCC7CF-BEDF-4B72-87B1-E2ED8A3A0D1B}" sibTransId="{E2433CFD-5665-4717-9B09-3D5A10929D5E}"/>
    <dgm:cxn modelId="{EF8C963A-EBF4-4FD7-880E-228FA9A1BC15}" type="presOf" srcId="{A0D0DC22-80C2-4467-8F81-0128F173E13B}" destId="{C78A9B8C-5352-4BC4-9977-A58A6F68832E}" srcOrd="0" destOrd="0" presId="urn:microsoft.com/office/officeart/2005/8/layout/vProcess5"/>
    <dgm:cxn modelId="{4AFC4EA0-4580-4FEC-BD76-F8A382A23BBF}" type="presOf" srcId="{073C31FB-160E-435E-8C3B-A03FD826AAAC}" destId="{567B0A0E-ACA7-4FF5-BBB3-5E363586FA16}" srcOrd="0" destOrd="0" presId="urn:microsoft.com/office/officeart/2005/8/layout/vProcess5"/>
    <dgm:cxn modelId="{DAABF909-AA7E-44BD-9ACA-0C404B1E7472}" srcId="{A0D0DC22-80C2-4467-8F81-0128F173E13B}" destId="{073C31FB-160E-435E-8C3B-A03FD826AAAC}" srcOrd="1" destOrd="0" parTransId="{A4B01D6E-290A-4A41-B988-490E4E39ACC8}" sibTransId="{2CD2EFF8-C9C3-4EF5-A951-1C3222576BF7}"/>
    <dgm:cxn modelId="{0BB73E78-CBCB-434B-8CEC-A46ABD0E51AA}" srcId="{A0D0DC22-80C2-4467-8F81-0128F173E13B}" destId="{9144CEFD-87C3-4FB1-ADF8-64C64025B097}" srcOrd="2" destOrd="0" parTransId="{5601CDE5-B441-40FA-A9B8-7C15A45C0C77}" sibTransId="{6195FCEA-80E5-4EF0-AD4E-4C3DB3FC9634}"/>
    <dgm:cxn modelId="{A2BD7ED6-11B9-4718-9D82-1D1A9D2D17E9}" type="presOf" srcId="{073C31FB-160E-435E-8C3B-A03FD826AAAC}" destId="{CEBC8C95-8543-45F4-B13F-4165C74BD4CA}" srcOrd="1" destOrd="0" presId="urn:microsoft.com/office/officeart/2005/8/layout/vProcess5"/>
    <dgm:cxn modelId="{55516790-9D82-4A9A-B72A-465A5824E199}" type="presParOf" srcId="{C78A9B8C-5352-4BC4-9977-A58A6F68832E}" destId="{D9DD2CE1-B229-45E4-99FE-BD7AE78A3774}" srcOrd="0" destOrd="0" presId="urn:microsoft.com/office/officeart/2005/8/layout/vProcess5"/>
    <dgm:cxn modelId="{60A8026F-4972-4172-9089-DA5695C4F779}" type="presParOf" srcId="{C78A9B8C-5352-4BC4-9977-A58A6F68832E}" destId="{746E7830-EAA9-4E91-AA18-C8FA303AF34B}" srcOrd="1" destOrd="0" presId="urn:microsoft.com/office/officeart/2005/8/layout/vProcess5"/>
    <dgm:cxn modelId="{6BAEA2A4-164C-4213-8E83-1EC32196D1FC}" type="presParOf" srcId="{C78A9B8C-5352-4BC4-9977-A58A6F68832E}" destId="{567B0A0E-ACA7-4FF5-BBB3-5E363586FA16}" srcOrd="2" destOrd="0" presId="urn:microsoft.com/office/officeart/2005/8/layout/vProcess5"/>
    <dgm:cxn modelId="{DC521C34-944C-4F85-909F-4E7D15C41C04}" type="presParOf" srcId="{C78A9B8C-5352-4BC4-9977-A58A6F68832E}" destId="{09F4B27A-AE4E-46D6-BC5E-7525ECACB6B3}" srcOrd="3" destOrd="0" presId="urn:microsoft.com/office/officeart/2005/8/layout/vProcess5"/>
    <dgm:cxn modelId="{D61D814B-5656-46BD-97B3-46E9D7D9FF7B}" type="presParOf" srcId="{C78A9B8C-5352-4BC4-9977-A58A6F68832E}" destId="{439A6725-B8CF-42B7-887D-2B34021C4CEF}" srcOrd="4" destOrd="0" presId="urn:microsoft.com/office/officeart/2005/8/layout/vProcess5"/>
    <dgm:cxn modelId="{BB0B4A2F-339B-4529-A9D3-EE9C9427D8A1}" type="presParOf" srcId="{C78A9B8C-5352-4BC4-9977-A58A6F68832E}" destId="{7312F1D1-5569-4D58-9005-CDC74751995D}" srcOrd="5" destOrd="0" presId="urn:microsoft.com/office/officeart/2005/8/layout/vProcess5"/>
    <dgm:cxn modelId="{4CA00F55-053F-4A27-AF74-3271D19D4966}" type="presParOf" srcId="{C78A9B8C-5352-4BC4-9977-A58A6F68832E}" destId="{0B46BEA1-8D0B-4038-AEFE-FCF2F34C507E}" srcOrd="6" destOrd="0" presId="urn:microsoft.com/office/officeart/2005/8/layout/vProcess5"/>
    <dgm:cxn modelId="{ADEEE401-7924-4801-B994-2184B59B894F}" type="presParOf" srcId="{C78A9B8C-5352-4BC4-9977-A58A6F68832E}" destId="{CEBC8C95-8543-45F4-B13F-4165C74BD4CA}" srcOrd="7" destOrd="0" presId="urn:microsoft.com/office/officeart/2005/8/layout/vProcess5"/>
    <dgm:cxn modelId="{EDDD4AC2-0BD1-4E54-8B4D-C61BD169DC22}" type="presParOf" srcId="{C78A9B8C-5352-4BC4-9977-A58A6F68832E}" destId="{6A718E9B-DB5F-4C55-B8B9-15B5AD135BF0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7B67BE-27FA-4EEF-B40A-FF9B816E0E19}">
      <dsp:nvSpPr>
        <dsp:cNvPr id="0" name=""/>
        <dsp:cNvSpPr/>
      </dsp:nvSpPr>
      <dsp:spPr>
        <a:xfrm>
          <a:off x="0" y="6180"/>
          <a:ext cx="8534399" cy="879840"/>
        </a:xfrm>
        <a:prstGeom prst="roundRect">
          <a:avLst/>
        </a:prstGeom>
        <a:solidFill>
          <a:schemeClr val="lt1"/>
        </a:solidFill>
        <a:ln w="48000" cap="flat" cmpd="thickThin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Reduces </a:t>
          </a:r>
          <a:r>
            <a:rPr lang="en-US" sz="2800" kern="1200" dirty="0" smtClean="0"/>
            <a:t>human efforts.</a:t>
          </a:r>
          <a:endParaRPr lang="en-US" sz="2800" kern="1200" dirty="0"/>
        </a:p>
      </dsp:txBody>
      <dsp:txXfrm>
        <a:off x="0" y="6180"/>
        <a:ext cx="8534399" cy="879840"/>
      </dsp:txXfrm>
    </dsp:sp>
    <dsp:sp modelId="{1309FB3A-BFC8-44FC-9173-7CC233D40F96}">
      <dsp:nvSpPr>
        <dsp:cNvPr id="0" name=""/>
        <dsp:cNvSpPr/>
      </dsp:nvSpPr>
      <dsp:spPr>
        <a:xfrm>
          <a:off x="0" y="1021380"/>
          <a:ext cx="8534399" cy="879840"/>
        </a:xfrm>
        <a:prstGeom prst="roundRect">
          <a:avLst/>
        </a:prstGeom>
        <a:solidFill>
          <a:schemeClr val="lt1"/>
        </a:solidFill>
        <a:ln w="48000" cap="flat" cmpd="thickThin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Improves the electric power load forecasting accuracy.</a:t>
          </a:r>
          <a:endParaRPr lang="en-US" sz="2800" kern="1200" dirty="0"/>
        </a:p>
      </dsp:txBody>
      <dsp:txXfrm>
        <a:off x="0" y="1021380"/>
        <a:ext cx="8534399" cy="879840"/>
      </dsp:txXfrm>
    </dsp:sp>
    <dsp:sp modelId="{91BBCD19-0F2E-488B-BD8A-F87E9719B1BB}">
      <dsp:nvSpPr>
        <dsp:cNvPr id="0" name=""/>
        <dsp:cNvSpPr/>
      </dsp:nvSpPr>
      <dsp:spPr>
        <a:xfrm>
          <a:off x="0" y="2036579"/>
          <a:ext cx="8534399" cy="879840"/>
        </a:xfrm>
        <a:prstGeom prst="roundRect">
          <a:avLst/>
        </a:prstGeom>
        <a:solidFill>
          <a:schemeClr val="lt1"/>
        </a:solidFill>
        <a:ln w="48000" cap="flat" cmpd="thickThin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Enhances the planning </a:t>
          </a:r>
          <a:r>
            <a:rPr lang="en-US" sz="2800" kern="1200" dirty="0" smtClean="0"/>
            <a:t>efficiency.</a:t>
          </a:r>
          <a:endParaRPr lang="en-US" sz="2800" kern="1200" dirty="0"/>
        </a:p>
      </dsp:txBody>
      <dsp:txXfrm>
        <a:off x="0" y="2036579"/>
        <a:ext cx="8534399" cy="879840"/>
      </dsp:txXfrm>
    </dsp:sp>
    <dsp:sp modelId="{4B002D2E-39ED-416D-969C-5914FFB248A8}">
      <dsp:nvSpPr>
        <dsp:cNvPr id="0" name=""/>
        <dsp:cNvSpPr/>
      </dsp:nvSpPr>
      <dsp:spPr>
        <a:xfrm>
          <a:off x="0" y="3051780"/>
          <a:ext cx="8534399" cy="879840"/>
        </a:xfrm>
        <a:prstGeom prst="roundRect">
          <a:avLst/>
        </a:prstGeom>
        <a:solidFill>
          <a:schemeClr val="lt1"/>
        </a:solidFill>
        <a:ln w="48000" cap="flat" cmpd="thickThin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Helps the company to purchase the </a:t>
          </a:r>
          <a:r>
            <a:rPr lang="en-US" sz="2800" kern="1200" dirty="0" smtClean="0"/>
            <a:t>equipments.</a:t>
          </a:r>
          <a:endParaRPr lang="en-US" sz="2800" kern="1200" dirty="0"/>
        </a:p>
      </dsp:txBody>
      <dsp:txXfrm>
        <a:off x="0" y="3051780"/>
        <a:ext cx="8534399" cy="879840"/>
      </dsp:txXfrm>
    </dsp:sp>
    <dsp:sp modelId="{52BB40FC-D6F5-4949-9622-39A11DDC794B}">
      <dsp:nvSpPr>
        <dsp:cNvPr id="0" name=""/>
        <dsp:cNvSpPr/>
      </dsp:nvSpPr>
      <dsp:spPr>
        <a:xfrm>
          <a:off x="0" y="4066980"/>
          <a:ext cx="8534399" cy="879840"/>
        </a:xfrm>
        <a:prstGeom prst="roundRect">
          <a:avLst/>
        </a:prstGeom>
        <a:solidFill>
          <a:schemeClr val="lt1"/>
        </a:solidFill>
        <a:ln w="48000" cap="flat" cmpd="thickThin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Facilitates the arrangement of finance plans.</a:t>
          </a:r>
          <a:endParaRPr lang="en-US" sz="2800" kern="1200" dirty="0"/>
        </a:p>
      </dsp:txBody>
      <dsp:txXfrm>
        <a:off x="0" y="4066980"/>
        <a:ext cx="8534399" cy="8798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7C7BAF-B6AE-46FD-91AD-93DC80B8A76A}">
      <dsp:nvSpPr>
        <dsp:cNvPr id="0" name=""/>
        <dsp:cNvSpPr/>
      </dsp:nvSpPr>
      <dsp:spPr>
        <a:xfrm rot="5400000">
          <a:off x="-96273" y="98539"/>
          <a:ext cx="641821" cy="44927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 rot="5400000">
        <a:off x="-96273" y="98539"/>
        <a:ext cx="641821" cy="449274"/>
      </dsp:txXfrm>
    </dsp:sp>
    <dsp:sp modelId="{B3902CA0-EF38-4BAC-98C5-F5452BDEE3AD}">
      <dsp:nvSpPr>
        <dsp:cNvPr id="0" name=""/>
        <dsp:cNvSpPr/>
      </dsp:nvSpPr>
      <dsp:spPr>
        <a:xfrm rot="5400000">
          <a:off x="2416345" y="-1964803"/>
          <a:ext cx="417183" cy="43513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Define the Problem</a:t>
          </a:r>
          <a:endParaRPr lang="en-US" sz="1700" kern="1200" dirty="0"/>
        </a:p>
      </dsp:txBody>
      <dsp:txXfrm rot="5400000">
        <a:off x="2416345" y="-1964803"/>
        <a:ext cx="417183" cy="4351325"/>
      </dsp:txXfrm>
    </dsp:sp>
    <dsp:sp modelId="{BA0ED5C4-E74F-4882-82BA-F8567C335BA0}">
      <dsp:nvSpPr>
        <dsp:cNvPr id="0" name=""/>
        <dsp:cNvSpPr/>
      </dsp:nvSpPr>
      <dsp:spPr>
        <a:xfrm rot="5400000">
          <a:off x="-96273" y="674970"/>
          <a:ext cx="641821" cy="44927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 rot="5400000">
        <a:off x="-96273" y="674970"/>
        <a:ext cx="641821" cy="449274"/>
      </dsp:txXfrm>
    </dsp:sp>
    <dsp:sp modelId="{770ADB8E-7D82-441E-A4F6-F35CD9F17DF1}">
      <dsp:nvSpPr>
        <dsp:cNvPr id="0" name=""/>
        <dsp:cNvSpPr/>
      </dsp:nvSpPr>
      <dsp:spPr>
        <a:xfrm rot="5400000">
          <a:off x="2416345" y="-1388373"/>
          <a:ext cx="417183" cy="43513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Background of the Company</a:t>
          </a:r>
          <a:endParaRPr lang="en-US" sz="1700" kern="1200" dirty="0"/>
        </a:p>
      </dsp:txBody>
      <dsp:txXfrm rot="5400000">
        <a:off x="2416345" y="-1388373"/>
        <a:ext cx="417183" cy="4351325"/>
      </dsp:txXfrm>
    </dsp:sp>
    <dsp:sp modelId="{23A621F3-174E-4094-BBAA-E512C8DBB1BD}">
      <dsp:nvSpPr>
        <dsp:cNvPr id="0" name=""/>
        <dsp:cNvSpPr/>
      </dsp:nvSpPr>
      <dsp:spPr>
        <a:xfrm rot="5400000">
          <a:off x="-96273" y="1251401"/>
          <a:ext cx="641821" cy="44927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 rot="5400000">
        <a:off x="-96273" y="1251401"/>
        <a:ext cx="641821" cy="449274"/>
      </dsp:txXfrm>
    </dsp:sp>
    <dsp:sp modelId="{228B362E-C3E2-4376-9F44-0146A1BD1520}">
      <dsp:nvSpPr>
        <dsp:cNvPr id="0" name=""/>
        <dsp:cNvSpPr/>
      </dsp:nvSpPr>
      <dsp:spPr>
        <a:xfrm rot="5400000">
          <a:off x="2416345" y="-811942"/>
          <a:ext cx="417183" cy="43513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Data Collection</a:t>
          </a:r>
          <a:endParaRPr lang="en-US" sz="1700" kern="1200"/>
        </a:p>
      </dsp:txBody>
      <dsp:txXfrm rot="5400000">
        <a:off x="2416345" y="-811942"/>
        <a:ext cx="417183" cy="4351325"/>
      </dsp:txXfrm>
    </dsp:sp>
    <dsp:sp modelId="{E0903B91-15F4-4E05-91EF-0AA48596D0BF}">
      <dsp:nvSpPr>
        <dsp:cNvPr id="0" name=""/>
        <dsp:cNvSpPr/>
      </dsp:nvSpPr>
      <dsp:spPr>
        <a:xfrm rot="5400000">
          <a:off x="-96273" y="1827831"/>
          <a:ext cx="641821" cy="449274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 rot="5400000">
        <a:off x="-96273" y="1827831"/>
        <a:ext cx="641821" cy="449274"/>
      </dsp:txXfrm>
    </dsp:sp>
    <dsp:sp modelId="{F947C32A-CD83-4512-9861-903B052EC6F1}">
      <dsp:nvSpPr>
        <dsp:cNvPr id="0" name=""/>
        <dsp:cNvSpPr/>
      </dsp:nvSpPr>
      <dsp:spPr>
        <a:xfrm rot="5400000">
          <a:off x="2416345" y="-235511"/>
          <a:ext cx="417183" cy="43513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Development of Forecasting Models</a:t>
          </a:r>
          <a:endParaRPr lang="en-US" sz="1700" kern="1200"/>
        </a:p>
      </dsp:txBody>
      <dsp:txXfrm rot="5400000">
        <a:off x="2416345" y="-235511"/>
        <a:ext cx="417183" cy="4351325"/>
      </dsp:txXfrm>
    </dsp:sp>
    <dsp:sp modelId="{D6BA54C0-58DD-4F34-989E-B54873109F37}">
      <dsp:nvSpPr>
        <dsp:cNvPr id="0" name=""/>
        <dsp:cNvSpPr/>
      </dsp:nvSpPr>
      <dsp:spPr>
        <a:xfrm rot="5400000">
          <a:off x="-96273" y="2404262"/>
          <a:ext cx="641821" cy="449274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 rot="5400000">
        <a:off x="-96273" y="2404262"/>
        <a:ext cx="641821" cy="449274"/>
      </dsp:txXfrm>
    </dsp:sp>
    <dsp:sp modelId="{B2ECD9B0-E3AB-45BB-92BF-7C02E286869D}">
      <dsp:nvSpPr>
        <dsp:cNvPr id="0" name=""/>
        <dsp:cNvSpPr/>
      </dsp:nvSpPr>
      <dsp:spPr>
        <a:xfrm rot="5400000">
          <a:off x="2416345" y="340918"/>
          <a:ext cx="417183" cy="43513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Forecast the Electricity Load by Each Model</a:t>
          </a:r>
          <a:endParaRPr lang="en-US" sz="1700" kern="1200"/>
        </a:p>
      </dsp:txBody>
      <dsp:txXfrm rot="5400000">
        <a:off x="2416345" y="340918"/>
        <a:ext cx="417183" cy="4351325"/>
      </dsp:txXfrm>
    </dsp:sp>
    <dsp:sp modelId="{54A96B2A-90A5-40EA-A424-F77495C5460E}">
      <dsp:nvSpPr>
        <dsp:cNvPr id="0" name=""/>
        <dsp:cNvSpPr/>
      </dsp:nvSpPr>
      <dsp:spPr>
        <a:xfrm rot="5400000">
          <a:off x="-96273" y="2980693"/>
          <a:ext cx="641821" cy="44927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 rot="5400000">
        <a:off x="-96273" y="2980693"/>
        <a:ext cx="641821" cy="449274"/>
      </dsp:txXfrm>
    </dsp:sp>
    <dsp:sp modelId="{93102E67-0093-488C-9961-4BB2017536EF}">
      <dsp:nvSpPr>
        <dsp:cNvPr id="0" name=""/>
        <dsp:cNvSpPr/>
      </dsp:nvSpPr>
      <dsp:spPr>
        <a:xfrm rot="5400000">
          <a:off x="2416345" y="917349"/>
          <a:ext cx="417183" cy="43513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Results and Findings</a:t>
          </a:r>
          <a:endParaRPr lang="en-US" sz="1700" kern="1200"/>
        </a:p>
      </dsp:txBody>
      <dsp:txXfrm rot="5400000">
        <a:off x="2416345" y="917349"/>
        <a:ext cx="417183" cy="4351325"/>
      </dsp:txXfrm>
    </dsp:sp>
    <dsp:sp modelId="{901BBB16-AC55-4E55-A6EB-8D9DD8EAED0E}">
      <dsp:nvSpPr>
        <dsp:cNvPr id="0" name=""/>
        <dsp:cNvSpPr/>
      </dsp:nvSpPr>
      <dsp:spPr>
        <a:xfrm rot="5400000">
          <a:off x="-96273" y="3557123"/>
          <a:ext cx="641821" cy="44927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 rot="5400000">
        <a:off x="-96273" y="3557123"/>
        <a:ext cx="641821" cy="449274"/>
      </dsp:txXfrm>
    </dsp:sp>
    <dsp:sp modelId="{B8A0C7AB-FB08-47A9-83D8-91F54EC94CB9}">
      <dsp:nvSpPr>
        <dsp:cNvPr id="0" name=""/>
        <dsp:cNvSpPr/>
      </dsp:nvSpPr>
      <dsp:spPr>
        <a:xfrm rot="5400000">
          <a:off x="2416345" y="1493780"/>
          <a:ext cx="417183" cy="43513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Compare Models Error</a:t>
          </a:r>
          <a:endParaRPr lang="en-US" sz="1700" kern="1200"/>
        </a:p>
      </dsp:txBody>
      <dsp:txXfrm rot="5400000">
        <a:off x="2416345" y="1493780"/>
        <a:ext cx="417183" cy="4351325"/>
      </dsp:txXfrm>
    </dsp:sp>
    <dsp:sp modelId="{7C95732B-7332-4FAA-BCD2-9C386CA4ECDE}">
      <dsp:nvSpPr>
        <dsp:cNvPr id="0" name=""/>
        <dsp:cNvSpPr/>
      </dsp:nvSpPr>
      <dsp:spPr>
        <a:xfrm rot="5400000">
          <a:off x="-96273" y="4133554"/>
          <a:ext cx="641821" cy="44927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 rot="5400000">
        <a:off x="-96273" y="4133554"/>
        <a:ext cx="641821" cy="449274"/>
      </dsp:txXfrm>
    </dsp:sp>
    <dsp:sp modelId="{E502DCF6-8931-4439-BDC6-4BBD1A5D3449}">
      <dsp:nvSpPr>
        <dsp:cNvPr id="0" name=""/>
        <dsp:cNvSpPr/>
      </dsp:nvSpPr>
      <dsp:spPr>
        <a:xfrm rot="5400000">
          <a:off x="2416345" y="2070210"/>
          <a:ext cx="417183" cy="43513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Select the Best Model</a:t>
          </a:r>
          <a:endParaRPr lang="en-US" sz="1700" kern="1200"/>
        </a:p>
      </dsp:txBody>
      <dsp:txXfrm rot="5400000">
        <a:off x="2416345" y="2070210"/>
        <a:ext cx="417183" cy="4351325"/>
      </dsp:txXfrm>
    </dsp:sp>
    <dsp:sp modelId="{A68745CE-AA44-4B2F-8750-C90942AA8CDD}">
      <dsp:nvSpPr>
        <dsp:cNvPr id="0" name=""/>
        <dsp:cNvSpPr/>
      </dsp:nvSpPr>
      <dsp:spPr>
        <a:xfrm rot="5400000">
          <a:off x="-96273" y="4709985"/>
          <a:ext cx="641821" cy="449274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 rot="5400000">
        <a:off x="-96273" y="4709985"/>
        <a:ext cx="641821" cy="449274"/>
      </dsp:txXfrm>
    </dsp:sp>
    <dsp:sp modelId="{B0F93AC3-1934-4A02-8C52-B60920AA65A1}">
      <dsp:nvSpPr>
        <dsp:cNvPr id="0" name=""/>
        <dsp:cNvSpPr/>
      </dsp:nvSpPr>
      <dsp:spPr>
        <a:xfrm rot="5400000">
          <a:off x="2416345" y="2646641"/>
          <a:ext cx="417183" cy="43513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Conclusions and Recomendations</a:t>
          </a:r>
          <a:endParaRPr lang="en-US" sz="1700" kern="1200"/>
        </a:p>
      </dsp:txBody>
      <dsp:txXfrm rot="5400000">
        <a:off x="2416345" y="2646641"/>
        <a:ext cx="417183" cy="435132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8E9E5C-DF86-448F-9392-D7F0E3B67632}">
      <dsp:nvSpPr>
        <dsp:cNvPr id="0" name=""/>
        <dsp:cNvSpPr/>
      </dsp:nvSpPr>
      <dsp:spPr>
        <a:xfrm>
          <a:off x="0" y="0"/>
          <a:ext cx="5105400" cy="510540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F4AD7B-D594-4631-88F0-9DFFD546819E}">
      <dsp:nvSpPr>
        <dsp:cNvPr id="0" name=""/>
        <dsp:cNvSpPr/>
      </dsp:nvSpPr>
      <dsp:spPr>
        <a:xfrm>
          <a:off x="2552700" y="0"/>
          <a:ext cx="6591300" cy="5105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smtClean="0"/>
            <a:t>Time Series Decomposition</a:t>
          </a:r>
          <a:endParaRPr lang="en-US" sz="4300" kern="1200" dirty="0"/>
        </a:p>
      </dsp:txBody>
      <dsp:txXfrm>
        <a:off x="2552700" y="0"/>
        <a:ext cx="6591300" cy="1531623"/>
      </dsp:txXfrm>
    </dsp:sp>
    <dsp:sp modelId="{F7A36E47-F4FA-404C-BAB2-936F93677A79}">
      <dsp:nvSpPr>
        <dsp:cNvPr id="0" name=""/>
        <dsp:cNvSpPr/>
      </dsp:nvSpPr>
      <dsp:spPr>
        <a:xfrm>
          <a:off x="893446" y="1531623"/>
          <a:ext cx="3318506" cy="331850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75CCA8-DA98-4E41-B2F5-B21BEA047283}">
      <dsp:nvSpPr>
        <dsp:cNvPr id="0" name=""/>
        <dsp:cNvSpPr/>
      </dsp:nvSpPr>
      <dsp:spPr>
        <a:xfrm>
          <a:off x="2552700" y="1531623"/>
          <a:ext cx="6591300" cy="33185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smtClean="0"/>
            <a:t>ARIMA</a:t>
          </a:r>
          <a:endParaRPr lang="en-US" sz="4300" kern="1200" dirty="0"/>
        </a:p>
      </dsp:txBody>
      <dsp:txXfrm>
        <a:off x="2552700" y="1531623"/>
        <a:ext cx="6591300" cy="1531618"/>
      </dsp:txXfrm>
    </dsp:sp>
    <dsp:sp modelId="{DCF887D4-F406-458D-B3E1-C9E3F5F57150}">
      <dsp:nvSpPr>
        <dsp:cNvPr id="0" name=""/>
        <dsp:cNvSpPr/>
      </dsp:nvSpPr>
      <dsp:spPr>
        <a:xfrm>
          <a:off x="1786890" y="3063241"/>
          <a:ext cx="1531618" cy="153161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68F1F1-489A-4ECA-825F-A59E2E5CF8A0}">
      <dsp:nvSpPr>
        <dsp:cNvPr id="0" name=""/>
        <dsp:cNvSpPr/>
      </dsp:nvSpPr>
      <dsp:spPr>
        <a:xfrm>
          <a:off x="2552700" y="3063241"/>
          <a:ext cx="6591300" cy="153161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smtClean="0"/>
            <a:t>Vanguard Expert System</a:t>
          </a:r>
          <a:endParaRPr lang="en-US" sz="4300" kern="1200" dirty="0"/>
        </a:p>
      </dsp:txBody>
      <dsp:txXfrm>
        <a:off x="2552700" y="3063241"/>
        <a:ext cx="6591300" cy="153161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15CF60-BBFB-42C6-A403-9459737D7C84}">
      <dsp:nvSpPr>
        <dsp:cNvPr id="0" name=""/>
        <dsp:cNvSpPr/>
      </dsp:nvSpPr>
      <dsp:spPr>
        <a:xfrm>
          <a:off x="336634" y="792966"/>
          <a:ext cx="3793361" cy="22240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Decomposition </a:t>
          </a:r>
          <a:endParaRPr lang="en-US" sz="4400" kern="1200" dirty="0"/>
        </a:p>
      </dsp:txBody>
      <dsp:txXfrm>
        <a:off x="336634" y="792966"/>
        <a:ext cx="3793361" cy="2224066"/>
      </dsp:txXfrm>
    </dsp:sp>
    <dsp:sp modelId="{C8F7FF69-8014-443F-8185-5DDA022E100F}">
      <dsp:nvSpPr>
        <dsp:cNvPr id="0" name=""/>
        <dsp:cNvSpPr/>
      </dsp:nvSpPr>
      <dsp:spPr>
        <a:xfrm rot="18289469">
          <a:off x="3783455" y="1214538"/>
          <a:ext cx="161581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615814" y="27246"/>
              </a:lnTo>
            </a:path>
          </a:pathLst>
        </a:custGeom>
        <a:noFill/>
        <a:ln w="48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8289469">
        <a:off x="4550967" y="1201389"/>
        <a:ext cx="80790" cy="80790"/>
      </dsp:txXfrm>
    </dsp:sp>
    <dsp:sp modelId="{68A1D7E0-5784-476B-9D1C-3943F7C51AFB}">
      <dsp:nvSpPr>
        <dsp:cNvPr id="0" name=""/>
        <dsp:cNvSpPr/>
      </dsp:nvSpPr>
      <dsp:spPr>
        <a:xfrm>
          <a:off x="5052729" y="1860"/>
          <a:ext cx="2306835" cy="11534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u="none" kern="1200" dirty="0" smtClean="0">
              <a:solidFill>
                <a:schemeClr val="bg1"/>
              </a:solidFill>
            </a:rPr>
            <a:t>Trend</a:t>
          </a:r>
          <a:endParaRPr lang="en-US" sz="4400" u="none" kern="1200" dirty="0">
            <a:solidFill>
              <a:schemeClr val="bg1"/>
            </a:solidFill>
          </a:endParaRPr>
        </a:p>
      </dsp:txBody>
      <dsp:txXfrm>
        <a:off x="5052729" y="1860"/>
        <a:ext cx="2306835" cy="1153417"/>
      </dsp:txXfrm>
    </dsp:sp>
    <dsp:sp modelId="{06367491-1D01-4473-9565-D6EB3C57D434}">
      <dsp:nvSpPr>
        <dsp:cNvPr id="0" name=""/>
        <dsp:cNvSpPr/>
      </dsp:nvSpPr>
      <dsp:spPr>
        <a:xfrm>
          <a:off x="4129995" y="1877753"/>
          <a:ext cx="92273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922734" y="27246"/>
              </a:lnTo>
            </a:path>
          </a:pathLst>
        </a:custGeom>
        <a:noFill/>
        <a:ln w="48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568294" y="1881931"/>
        <a:ext cx="46136" cy="46136"/>
      </dsp:txXfrm>
    </dsp:sp>
    <dsp:sp modelId="{9D16B148-8282-4CA1-A026-141CB9AD2703}">
      <dsp:nvSpPr>
        <dsp:cNvPr id="0" name=""/>
        <dsp:cNvSpPr/>
      </dsp:nvSpPr>
      <dsp:spPr>
        <a:xfrm>
          <a:off x="5052729" y="1328291"/>
          <a:ext cx="2306835" cy="11534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Seasonal</a:t>
          </a:r>
          <a:endParaRPr lang="en-US" sz="4400" kern="1200" dirty="0"/>
        </a:p>
      </dsp:txBody>
      <dsp:txXfrm>
        <a:off x="5052729" y="1328291"/>
        <a:ext cx="2306835" cy="1153417"/>
      </dsp:txXfrm>
    </dsp:sp>
    <dsp:sp modelId="{398AC339-663D-4B89-B0B8-A4F80DD4B162}">
      <dsp:nvSpPr>
        <dsp:cNvPr id="0" name=""/>
        <dsp:cNvSpPr/>
      </dsp:nvSpPr>
      <dsp:spPr>
        <a:xfrm rot="3310531">
          <a:off x="3783455" y="2540969"/>
          <a:ext cx="161581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615814" y="27246"/>
              </a:lnTo>
            </a:path>
          </a:pathLst>
        </a:custGeom>
        <a:noFill/>
        <a:ln w="48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3310531">
        <a:off x="4550967" y="2527819"/>
        <a:ext cx="80790" cy="80790"/>
      </dsp:txXfrm>
    </dsp:sp>
    <dsp:sp modelId="{44ADFBCA-152E-4D9A-81E5-B3C912EC6335}">
      <dsp:nvSpPr>
        <dsp:cNvPr id="0" name=""/>
        <dsp:cNvSpPr/>
      </dsp:nvSpPr>
      <dsp:spPr>
        <a:xfrm>
          <a:off x="5052729" y="2654721"/>
          <a:ext cx="2306835" cy="11534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Irregular</a:t>
          </a:r>
          <a:endParaRPr lang="en-US" sz="4400" kern="1200" dirty="0"/>
        </a:p>
      </dsp:txBody>
      <dsp:txXfrm>
        <a:off x="5052729" y="2654721"/>
        <a:ext cx="2306835" cy="115341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6E7830-EAA9-4E91-AA18-C8FA303AF34B}">
      <dsp:nvSpPr>
        <dsp:cNvPr id="0" name=""/>
        <dsp:cNvSpPr/>
      </dsp:nvSpPr>
      <dsp:spPr>
        <a:xfrm>
          <a:off x="0" y="0"/>
          <a:ext cx="6736080" cy="153162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Find the Linear Regression Equation </a:t>
          </a:r>
          <a:endParaRPr lang="en-US" sz="3100" kern="1200" dirty="0"/>
        </a:p>
      </dsp:txBody>
      <dsp:txXfrm>
        <a:off x="0" y="0"/>
        <a:ext cx="5173061" cy="1531620"/>
      </dsp:txXfrm>
    </dsp:sp>
    <dsp:sp modelId="{567B0A0E-ACA7-4FF5-BBB3-5E363586FA16}">
      <dsp:nvSpPr>
        <dsp:cNvPr id="0" name=""/>
        <dsp:cNvSpPr/>
      </dsp:nvSpPr>
      <dsp:spPr>
        <a:xfrm>
          <a:off x="594359" y="1786890"/>
          <a:ext cx="6736080" cy="1531620"/>
        </a:xfrm>
        <a:prstGeom prst="roundRect">
          <a:avLst>
            <a:gd name="adj" fmla="val 10000"/>
          </a:avLst>
        </a:prstGeom>
        <a:solidFill>
          <a:schemeClr val="accent2">
            <a:hueOff val="4765848"/>
            <a:satOff val="9751"/>
            <a:lumOff val="3725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Calculate the seasonality Indices </a:t>
          </a:r>
          <a:endParaRPr lang="en-US" sz="3100" kern="1200" dirty="0"/>
        </a:p>
      </dsp:txBody>
      <dsp:txXfrm>
        <a:off x="594359" y="1786890"/>
        <a:ext cx="5146167" cy="1531620"/>
      </dsp:txXfrm>
    </dsp:sp>
    <dsp:sp modelId="{09F4B27A-AE4E-46D6-BC5E-7525ECACB6B3}">
      <dsp:nvSpPr>
        <dsp:cNvPr id="0" name=""/>
        <dsp:cNvSpPr/>
      </dsp:nvSpPr>
      <dsp:spPr>
        <a:xfrm>
          <a:off x="1188719" y="3573780"/>
          <a:ext cx="6736080" cy="1531620"/>
        </a:xfrm>
        <a:prstGeom prst="roundRect">
          <a:avLst>
            <a:gd name="adj" fmla="val 10000"/>
          </a:avLst>
        </a:prstGeom>
        <a:solidFill>
          <a:schemeClr val="accent2">
            <a:hueOff val="9531695"/>
            <a:satOff val="19501"/>
            <a:lumOff val="7451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Use the final equation to forecast the desirable periods</a:t>
          </a:r>
          <a:endParaRPr lang="en-US" sz="3100" kern="1200" dirty="0"/>
        </a:p>
      </dsp:txBody>
      <dsp:txXfrm>
        <a:off x="1188719" y="3573780"/>
        <a:ext cx="5146167" cy="1531620"/>
      </dsp:txXfrm>
    </dsp:sp>
    <dsp:sp modelId="{439A6725-B8CF-42B7-887D-2B34021C4CEF}">
      <dsp:nvSpPr>
        <dsp:cNvPr id="0" name=""/>
        <dsp:cNvSpPr/>
      </dsp:nvSpPr>
      <dsp:spPr>
        <a:xfrm>
          <a:off x="5740527" y="1161478"/>
          <a:ext cx="995553" cy="9955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5740527" y="1161478"/>
        <a:ext cx="995553" cy="995553"/>
      </dsp:txXfrm>
    </dsp:sp>
    <dsp:sp modelId="{7312F1D1-5569-4D58-9005-CDC74751995D}">
      <dsp:nvSpPr>
        <dsp:cNvPr id="0" name=""/>
        <dsp:cNvSpPr/>
      </dsp:nvSpPr>
      <dsp:spPr>
        <a:xfrm>
          <a:off x="6334886" y="2938157"/>
          <a:ext cx="995553" cy="9955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9468620"/>
            <a:satOff val="22286"/>
            <a:lumOff val="2149"/>
            <a:alphaOff val="0"/>
          </a:schemeClr>
        </a:solidFill>
        <a:ln w="48000" cap="flat" cmpd="thickThin" algn="ctr">
          <a:solidFill>
            <a:schemeClr val="accent2">
              <a:tint val="40000"/>
              <a:alpha val="90000"/>
              <a:hueOff val="9468620"/>
              <a:satOff val="22286"/>
              <a:lumOff val="21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6334886" y="2938157"/>
        <a:ext cx="995553" cy="9955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2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71E2-9917-48D8-BB65-1869F1080C7B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8464F-F75E-4AE7-8DB4-EFC1403661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71E2-9917-48D8-BB65-1869F1080C7B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8464F-F75E-4AE7-8DB4-EFC140366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9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1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71E2-9917-48D8-BB65-1869F1080C7B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8" y="6377460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8464F-F75E-4AE7-8DB4-EFC140366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71E2-9917-48D8-BB65-1869F1080C7B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8464F-F75E-4AE7-8DB4-EFC140366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71E2-9917-48D8-BB65-1869F1080C7B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8464F-F75E-4AE7-8DB4-EFC140366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71E2-9917-48D8-BB65-1869F1080C7B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8464F-F75E-4AE7-8DB4-EFC140366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98988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98988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71E2-9917-48D8-BB65-1869F1080C7B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8464F-F75E-4AE7-8DB4-EFC140366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71E2-9917-48D8-BB65-1869F1080C7B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8464F-F75E-4AE7-8DB4-EFC140366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71E2-9917-48D8-BB65-1869F1080C7B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8464F-F75E-4AE7-8DB4-EFC140366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9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8" y="1743134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9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71E2-9917-48D8-BB65-1869F1080C7B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8464F-F75E-4AE7-8DB4-EFC1403661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3" y="155448"/>
            <a:ext cx="2525151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81D71E2-9917-48D8-BB65-1869F1080C7B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D178464F-F75E-4AE7-8DB4-EFC140366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2" y="1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2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81D71E2-9917-48D8-BB65-1869F1080C7B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8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178464F-F75E-4AE7-8DB4-EFC140366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990600"/>
            <a:ext cx="8077200" cy="2743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Design and Development of an Appropriate Model to Forecast Electricity Loads of Saudi Electricity Company (SEC)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10000"/>
            <a:ext cx="8077200" cy="2819400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IE499: Senior Project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By: 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Aseel Dahlawi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Abdulhaleem Maimani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Mohammed </a:t>
            </a:r>
            <a:r>
              <a:rPr lang="en-US" sz="2400" dirty="0" smtClean="0">
                <a:solidFill>
                  <a:schemeClr val="tx1"/>
                </a:solidFill>
              </a:rPr>
              <a:t>Qasim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Advisor: Dr. Md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r>
              <a:rPr lang="en-US" sz="2400" dirty="0" smtClean="0">
                <a:solidFill>
                  <a:schemeClr val="tx1"/>
                </a:solidFill>
              </a:rPr>
              <a:t> Rashidur Rotab Khan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Time Series Decomposition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Definition, Types, Steps and Forecasting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Decomposition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410200"/>
            <a:ext cx="8229600" cy="990600"/>
          </a:xfrm>
        </p:spPr>
        <p:txBody>
          <a:bodyPr>
            <a:normAutofit fontScale="92500"/>
          </a:bodyPr>
          <a:lstStyle/>
          <a:p>
            <a:pPr marL="438912" lvl="1" indent="-32004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r>
              <a:rPr lang="en-US" sz="3200" b="1" dirty="0" smtClean="0"/>
              <a:t>Observed Series = Trend + Seasonal + Irregular</a:t>
            </a:r>
          </a:p>
          <a:p>
            <a:pPr>
              <a:lnSpc>
                <a:spcPct val="150000"/>
              </a:lnSpc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685800" y="1524000"/>
          <a:ext cx="7696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Decomposition Steps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609600" y="1524000"/>
          <a:ext cx="79248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Minitab Input Screen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1875" t="29000" r="31875" b="29000"/>
          <a:stretch>
            <a:fillRect/>
          </a:stretch>
        </p:blipFill>
        <p:spPr bwMode="auto">
          <a:xfrm>
            <a:off x="1447800" y="1752600"/>
            <a:ext cx="6324600" cy="4579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600200" y="2590800"/>
            <a:ext cx="990600" cy="2514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Minitab Output Report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625" t="19000" r="63750" b="17000"/>
          <a:stretch>
            <a:fillRect/>
          </a:stretch>
        </p:blipFill>
        <p:spPr bwMode="auto">
          <a:xfrm>
            <a:off x="685800" y="1600201"/>
            <a:ext cx="7848600" cy="513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Regression Trend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Fitted Trend Equation</a:t>
            </a:r>
          </a:p>
          <a:p>
            <a:pPr lvl="1" algn="ctr"/>
            <a:r>
              <a:rPr lang="en-US" sz="4400" b="1" i="1" dirty="0" smtClean="0"/>
              <a:t>Yt = 76022 + 474 (T)</a:t>
            </a:r>
          </a:p>
          <a:p>
            <a:r>
              <a:rPr lang="en-US" dirty="0" smtClean="0"/>
              <a:t>Where; </a:t>
            </a:r>
          </a:p>
          <a:p>
            <a:pPr lvl="1"/>
            <a:r>
              <a:rPr lang="en-US" dirty="0" smtClean="0"/>
              <a:t>Yt: the trend value at time t</a:t>
            </a:r>
          </a:p>
          <a:p>
            <a:pPr lvl="1"/>
            <a:r>
              <a:rPr lang="en-US" dirty="0" smtClean="0"/>
              <a:t>T: Period time order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Seasonal Indices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Seasonal Indices (Using Minitab 15)</a:t>
            </a:r>
          </a:p>
          <a:p>
            <a:endParaRPr lang="en-US" dirty="0" smtClean="0"/>
          </a:p>
          <a:p>
            <a:r>
              <a:rPr lang="en-US" dirty="0" smtClean="0"/>
              <a:t>Period     			Index</a:t>
            </a:r>
          </a:p>
          <a:p>
            <a:r>
              <a:rPr lang="en-US" dirty="0" smtClean="0"/>
              <a:t>     1  			-29990.7</a:t>
            </a:r>
          </a:p>
          <a:p>
            <a:r>
              <a:rPr lang="en-US" dirty="0" smtClean="0"/>
              <a:t>     2  			-33388.3</a:t>
            </a:r>
          </a:p>
          <a:p>
            <a:r>
              <a:rPr lang="en-US" dirty="0" smtClean="0"/>
              <a:t>     3  			-19937.1</a:t>
            </a:r>
          </a:p>
          <a:p>
            <a:r>
              <a:rPr lang="en-US" dirty="0" smtClean="0"/>
              <a:t>     4  			 -3767.4</a:t>
            </a:r>
          </a:p>
          <a:p>
            <a:r>
              <a:rPr lang="en-US" dirty="0" smtClean="0"/>
              <a:t>     5   			 9920.6</a:t>
            </a:r>
          </a:p>
          <a:p>
            <a:r>
              <a:rPr lang="en-US" dirty="0" smtClean="0"/>
              <a:t>     6  			 18146.0</a:t>
            </a:r>
          </a:p>
          <a:p>
            <a:r>
              <a:rPr lang="en-US" dirty="0" smtClean="0"/>
              <a:t>     7   			21331.0</a:t>
            </a:r>
          </a:p>
          <a:p>
            <a:r>
              <a:rPr lang="en-US" dirty="0" smtClean="0"/>
              <a:t>     8   			25876.4</a:t>
            </a:r>
          </a:p>
          <a:p>
            <a:r>
              <a:rPr lang="en-US" dirty="0" smtClean="0"/>
              <a:t>     9   			22541.7</a:t>
            </a:r>
          </a:p>
          <a:p>
            <a:r>
              <a:rPr lang="en-US" dirty="0" smtClean="0"/>
              <a:t>    10  			 16794.8</a:t>
            </a:r>
          </a:p>
          <a:p>
            <a:r>
              <a:rPr lang="en-US" dirty="0" smtClean="0"/>
              <a:t>    11   			-6174.9</a:t>
            </a:r>
          </a:p>
          <a:p>
            <a:r>
              <a:rPr lang="en-US" dirty="0" smtClean="0"/>
              <a:t>    12  			-21352.2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Forecasting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Using the following equation:</a:t>
            </a:r>
          </a:p>
          <a:p>
            <a:pPr lvl="1"/>
            <a:r>
              <a:rPr lang="en-US" b="1" i="1" dirty="0" smtClean="0"/>
              <a:t>Observed </a:t>
            </a:r>
            <a:r>
              <a:rPr lang="en-US" b="1" i="1" dirty="0" smtClean="0"/>
              <a:t>(Load) </a:t>
            </a:r>
            <a:r>
              <a:rPr lang="en-US" b="1" i="1" dirty="0" smtClean="0"/>
              <a:t>= Trend + Seasonal + Irregular</a:t>
            </a:r>
            <a:endParaRPr lang="en-US" dirty="0" smtClean="0"/>
          </a:p>
          <a:p>
            <a:pPr lvl="1"/>
            <a:endParaRPr lang="en-US" b="1" i="1" dirty="0" smtClean="0"/>
          </a:p>
          <a:p>
            <a:pPr lvl="1"/>
            <a:r>
              <a:rPr lang="en-US" b="1" i="1" dirty="0" smtClean="0"/>
              <a:t>Where;</a:t>
            </a:r>
          </a:p>
          <a:p>
            <a:pPr lvl="2"/>
            <a:r>
              <a:rPr lang="en-US" b="1" i="1" dirty="0" smtClean="0"/>
              <a:t>Observed Series: Electricity Demand in the time t</a:t>
            </a:r>
          </a:p>
          <a:p>
            <a:pPr lvl="2"/>
            <a:r>
              <a:rPr lang="en-US" b="1" i="1" dirty="0" smtClean="0"/>
              <a:t>Trend: Yt = 76022 + 474 (T)</a:t>
            </a:r>
          </a:p>
          <a:p>
            <a:pPr lvl="2"/>
            <a:r>
              <a:rPr lang="en-US" b="1" i="1" dirty="0" smtClean="0"/>
              <a:t>Seasonal: Check the “Seasonal Indices”</a:t>
            </a:r>
          </a:p>
          <a:p>
            <a:pPr lvl="2"/>
            <a:r>
              <a:rPr lang="en-US" b="1" i="1" dirty="0" smtClean="0"/>
              <a:t>Irregular: Irregular  observation has a very insignificant effect. (very little)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Forecasting (</a:t>
            </a:r>
            <a:r>
              <a:rPr lang="en-US" dirty="0" err="1" smtClean="0"/>
              <a:t>Con’t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to use the equation to forecast?</a:t>
            </a:r>
          </a:p>
          <a:p>
            <a:pPr lvl="1"/>
            <a:r>
              <a:rPr lang="en-US" dirty="0" smtClean="0"/>
              <a:t>Select the period number that we want to forecast.</a:t>
            </a:r>
          </a:p>
          <a:p>
            <a:pPr lvl="2"/>
            <a:r>
              <a:rPr lang="en-US" dirty="0" smtClean="0"/>
              <a:t>e.g: period  (t = 102) = June 2011 = Season number (6)</a:t>
            </a:r>
          </a:p>
          <a:p>
            <a:pPr lvl="1"/>
            <a:r>
              <a:rPr lang="en-US" dirty="0" smtClean="0"/>
              <a:t>Find the trend: </a:t>
            </a:r>
          </a:p>
          <a:p>
            <a:pPr lvl="2"/>
            <a:r>
              <a:rPr lang="en-US" b="1" i="1" dirty="0" smtClean="0"/>
              <a:t>Y102 = 76022 + 474 (102) = 124,370 Mega Watt</a:t>
            </a:r>
          </a:p>
          <a:p>
            <a:pPr lvl="1"/>
            <a:r>
              <a:rPr lang="en-US" dirty="0" smtClean="0"/>
              <a:t>Add the seasonality (Season = 6):</a:t>
            </a:r>
          </a:p>
          <a:p>
            <a:pPr lvl="1"/>
            <a:r>
              <a:rPr lang="en-US" b="1" i="1" dirty="0" smtClean="0"/>
              <a:t>12,4370 + </a:t>
            </a:r>
            <a:r>
              <a:rPr lang="en-US" b="1" i="1" dirty="0" smtClean="0"/>
              <a:t>18,146 </a:t>
            </a:r>
            <a:r>
              <a:rPr lang="en-US" b="1" i="1" dirty="0" smtClean="0"/>
              <a:t>= 142,516 Mega Watt for June 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Forecasting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Result of 2011:</a:t>
            </a:r>
          </a:p>
          <a:p>
            <a:pPr lvl="1"/>
            <a:r>
              <a:rPr lang="en-US" dirty="0" smtClean="0"/>
              <a:t>Period  	Month-Year		Forecast (Mega Watt)</a:t>
            </a:r>
          </a:p>
          <a:p>
            <a:pPr lvl="1"/>
            <a:r>
              <a:rPr lang="en-US" dirty="0" smtClean="0"/>
              <a:t>97        	January 2011			 91997</a:t>
            </a:r>
          </a:p>
          <a:p>
            <a:pPr lvl="1"/>
            <a:r>
              <a:rPr lang="en-US" dirty="0" smtClean="0"/>
              <a:t>98        	February 2011			89073</a:t>
            </a:r>
          </a:p>
          <a:p>
            <a:pPr lvl="1"/>
            <a:r>
              <a:rPr lang="en-US" dirty="0" smtClean="0"/>
              <a:t>99        	March 2011 			102998</a:t>
            </a:r>
          </a:p>
          <a:p>
            <a:pPr lvl="1"/>
            <a:r>
              <a:rPr lang="en-US" dirty="0" smtClean="0"/>
              <a:t>100       	April 2011 			119642</a:t>
            </a:r>
          </a:p>
          <a:p>
            <a:pPr lvl="1"/>
            <a:r>
              <a:rPr lang="en-US" dirty="0" smtClean="0"/>
              <a:t>101       	May 2011 			133803</a:t>
            </a:r>
          </a:p>
          <a:p>
            <a:pPr lvl="1"/>
            <a:r>
              <a:rPr lang="en-US" dirty="0" smtClean="0"/>
              <a:t>102       	June 2011 			142503</a:t>
            </a:r>
          </a:p>
          <a:p>
            <a:pPr lvl="1"/>
            <a:r>
              <a:rPr lang="en-US" dirty="0" smtClean="0"/>
              <a:t>103       	July 2011 			146162</a:t>
            </a:r>
          </a:p>
          <a:p>
            <a:pPr lvl="1"/>
            <a:r>
              <a:rPr lang="en-US" dirty="0" smtClean="0"/>
              <a:t>104       	August 2011 			151181</a:t>
            </a:r>
          </a:p>
          <a:p>
            <a:pPr lvl="1"/>
            <a:r>
              <a:rPr lang="en-US" dirty="0" smtClean="0"/>
              <a:t>105       	September 2011 			148320</a:t>
            </a:r>
          </a:p>
          <a:p>
            <a:pPr lvl="1"/>
            <a:r>
              <a:rPr lang="en-US" dirty="0" smtClean="0"/>
              <a:t>106       	October 2011 			143047</a:t>
            </a:r>
          </a:p>
          <a:p>
            <a:pPr lvl="1"/>
            <a:r>
              <a:rPr lang="en-US" dirty="0" smtClean="0"/>
              <a:t>107       	November 2011 			120551</a:t>
            </a:r>
          </a:p>
          <a:p>
            <a:pPr lvl="1"/>
            <a:r>
              <a:rPr lang="en-US" dirty="0" smtClean="0"/>
              <a:t>108       	December 2011 			105848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sz="3600" dirty="0" smtClean="0"/>
              <a:t>Problem Statement</a:t>
            </a:r>
          </a:p>
          <a:p>
            <a:pPr>
              <a:lnSpc>
                <a:spcPct val="150000"/>
              </a:lnSpc>
            </a:pPr>
            <a:r>
              <a:rPr lang="en-US" sz="3600" dirty="0" smtClean="0"/>
              <a:t>Project Objectives</a:t>
            </a:r>
          </a:p>
          <a:p>
            <a:pPr>
              <a:lnSpc>
                <a:spcPct val="150000"/>
              </a:lnSpc>
            </a:pPr>
            <a:r>
              <a:rPr lang="en-US" sz="3600" dirty="0" smtClean="0"/>
              <a:t>Scope of the Project</a:t>
            </a:r>
          </a:p>
          <a:p>
            <a:pPr>
              <a:lnSpc>
                <a:spcPct val="150000"/>
              </a:lnSpc>
            </a:pPr>
            <a:r>
              <a:rPr lang="en-US" sz="3600" dirty="0" smtClean="0"/>
              <a:t>Background of the Company (SEC)</a:t>
            </a:r>
          </a:p>
          <a:p>
            <a:pPr>
              <a:lnSpc>
                <a:spcPct val="150000"/>
              </a:lnSpc>
            </a:pPr>
            <a:r>
              <a:rPr lang="en-US" sz="3600" dirty="0" smtClean="0"/>
              <a:t>Project Methodology</a:t>
            </a:r>
          </a:p>
          <a:p>
            <a:pPr>
              <a:lnSpc>
                <a:spcPct val="150000"/>
              </a:lnSpc>
            </a:pPr>
            <a:r>
              <a:rPr lang="en-US" sz="3600" dirty="0" smtClean="0"/>
              <a:t>Forecasting Models</a:t>
            </a:r>
          </a:p>
          <a:p>
            <a:pPr>
              <a:lnSpc>
                <a:spcPct val="150000"/>
              </a:lnSpc>
            </a:pPr>
            <a:r>
              <a:rPr lang="en-US" sz="3600" dirty="0" smtClean="0"/>
              <a:t>Analysis of Errors</a:t>
            </a:r>
          </a:p>
          <a:p>
            <a:pPr>
              <a:lnSpc>
                <a:spcPct val="150000"/>
              </a:lnSpc>
            </a:pPr>
            <a:r>
              <a:rPr lang="en-US" sz="3600" dirty="0" smtClean="0"/>
              <a:t>Conclusions and Recommendations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Actual and Forecasted Demand</a:t>
            </a:r>
            <a:endParaRPr lang="en-US" dirty="0"/>
          </a:p>
        </p:txBody>
      </p:sp>
      <p:pic>
        <p:nvPicPr>
          <p:cNvPr id="4" name="Content Placeholder 3" descr="New DEcOM GRapH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600200"/>
            <a:ext cx="8229600" cy="5130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2. Time </a:t>
            </a:r>
            <a:r>
              <a:rPr lang="en-US" dirty="0" smtClean="0"/>
              <a:t>Series ARIMA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Electricity Demand Forecasting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ARIMA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ARIMA stands for (</a:t>
            </a:r>
            <a:r>
              <a:rPr lang="en-US" b="1" dirty="0"/>
              <a:t>autoregressive integrated moving </a:t>
            </a:r>
            <a:r>
              <a:rPr lang="en-US" b="1" dirty="0" smtClean="0"/>
              <a:t>average.</a:t>
            </a:r>
          </a:p>
          <a:p>
            <a:endParaRPr lang="en-US" b="1" dirty="0" smtClean="0"/>
          </a:p>
          <a:p>
            <a:r>
              <a:rPr lang="en-US" dirty="0" smtClean="0"/>
              <a:t>ARIMA(</a:t>
            </a:r>
            <a:r>
              <a:rPr lang="en-US" i="1" dirty="0" smtClean="0"/>
              <a:t>p</a:t>
            </a:r>
            <a:r>
              <a:rPr lang="en-US" dirty="0" smtClean="0"/>
              <a:t>, </a:t>
            </a:r>
            <a:r>
              <a:rPr lang="en-US" i="1" dirty="0" smtClean="0"/>
              <a:t>d</a:t>
            </a:r>
            <a:r>
              <a:rPr lang="en-US" dirty="0" smtClean="0"/>
              <a:t>, </a:t>
            </a:r>
            <a:r>
              <a:rPr lang="en-US" i="1" dirty="0" smtClean="0"/>
              <a:t>q</a:t>
            </a:r>
            <a:r>
              <a:rPr lang="en-US" dirty="0" smtClean="0"/>
              <a:t>) </a:t>
            </a:r>
          </a:p>
          <a:p>
            <a:r>
              <a:rPr lang="en-US" b="1" dirty="0" smtClean="0"/>
              <a:t>p</a:t>
            </a:r>
            <a:r>
              <a:rPr lang="en-US" dirty="0" smtClean="0"/>
              <a:t> is the number of autoregressive terms,</a:t>
            </a:r>
          </a:p>
          <a:p>
            <a:r>
              <a:rPr lang="en-US" b="1" dirty="0" smtClean="0"/>
              <a:t>d</a:t>
            </a:r>
            <a:r>
              <a:rPr lang="en-US" dirty="0" smtClean="0"/>
              <a:t> is the number of non-seasonal differences, and</a:t>
            </a:r>
          </a:p>
          <a:p>
            <a:r>
              <a:rPr lang="en-US" b="1" dirty="0" smtClean="0"/>
              <a:t>q</a:t>
            </a:r>
            <a:r>
              <a:rPr lang="en-US" dirty="0" smtClean="0"/>
              <a:t> is the number of lagged forecast errors in the prediction equation.</a:t>
            </a:r>
          </a:p>
          <a:p>
            <a:endParaRPr lang="en-US" b="1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ARIMA Model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1</a:t>
            </a:r>
            <a:r>
              <a:rPr lang="en-US" i="1" dirty="0"/>
              <a:t>: </a:t>
            </a:r>
            <a:r>
              <a:rPr lang="en-US" i="1" dirty="0" smtClean="0"/>
              <a:t>Primary </a:t>
            </a:r>
            <a:r>
              <a:rPr lang="en-US" i="1" dirty="0"/>
              <a:t>C</a:t>
            </a:r>
            <a:r>
              <a:rPr lang="en-US" i="1" dirty="0" smtClean="0"/>
              <a:t>heck </a:t>
            </a:r>
            <a:r>
              <a:rPr lang="en-US" i="1" dirty="0"/>
              <a:t>of the </a:t>
            </a:r>
            <a:r>
              <a:rPr lang="en-US" i="1" dirty="0" smtClean="0"/>
              <a:t>Series</a:t>
            </a:r>
            <a:r>
              <a:rPr lang="en-US" i="1" dirty="0"/>
              <a:t>. </a:t>
            </a:r>
            <a:endParaRPr lang="en-US" dirty="0"/>
          </a:p>
          <a:p>
            <a:endParaRPr lang="en-US" i="1" dirty="0" smtClean="0"/>
          </a:p>
          <a:p>
            <a:r>
              <a:rPr lang="en-US" i="1" dirty="0" smtClean="0"/>
              <a:t>2</a:t>
            </a:r>
            <a:r>
              <a:rPr lang="en-US" i="1" dirty="0"/>
              <a:t>: </a:t>
            </a:r>
            <a:r>
              <a:rPr lang="en-US" i="1" dirty="0" smtClean="0"/>
              <a:t>Model Identification</a:t>
            </a:r>
            <a:endParaRPr lang="en-US" dirty="0"/>
          </a:p>
          <a:p>
            <a:endParaRPr lang="en-US" i="1" dirty="0" smtClean="0"/>
          </a:p>
          <a:p>
            <a:r>
              <a:rPr lang="en-US" i="1" dirty="0" smtClean="0"/>
              <a:t>3: Parameters Estimation</a:t>
            </a:r>
            <a:endParaRPr lang="en-US" dirty="0"/>
          </a:p>
          <a:p>
            <a:endParaRPr lang="en-US" i="1" dirty="0" smtClean="0"/>
          </a:p>
          <a:p>
            <a:r>
              <a:rPr lang="en-US" i="1" dirty="0" smtClean="0"/>
              <a:t>4: Diagnostic </a:t>
            </a:r>
            <a:r>
              <a:rPr lang="en-US" i="1" dirty="0"/>
              <a:t>C</a:t>
            </a:r>
            <a:r>
              <a:rPr lang="en-US" i="1" dirty="0" smtClean="0"/>
              <a:t>heck </a:t>
            </a:r>
            <a:r>
              <a:rPr lang="en-US" i="1" dirty="0"/>
              <a:t>of </a:t>
            </a:r>
            <a:r>
              <a:rPr lang="en-US" i="1" dirty="0" smtClean="0"/>
              <a:t>Estimated </a:t>
            </a:r>
            <a:r>
              <a:rPr lang="en-US" i="1" dirty="0"/>
              <a:t>M</a:t>
            </a:r>
            <a:r>
              <a:rPr lang="en-US" i="1" dirty="0" smtClean="0"/>
              <a:t>odel</a:t>
            </a:r>
            <a:endParaRPr lang="en-US" dirty="0"/>
          </a:p>
          <a:p>
            <a:endParaRPr lang="en-US" i="1" dirty="0" smtClean="0"/>
          </a:p>
          <a:p>
            <a:r>
              <a:rPr lang="en-US" i="1" dirty="0" smtClean="0"/>
              <a:t>5</a:t>
            </a:r>
            <a:r>
              <a:rPr lang="en-US" i="1" dirty="0"/>
              <a:t>: </a:t>
            </a:r>
            <a:r>
              <a:rPr lang="en-US" i="1" dirty="0" smtClean="0"/>
              <a:t>Forecasting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Series Pl0t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Users\Dahlawi\Desktop\Untitl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1"/>
            <a:ext cx="8305800" cy="4937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i="1" dirty="0" smtClean="0"/>
              <a:t>Step 1: Primary Check of the Series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i="1" dirty="0" smtClean="0"/>
              <a:t>General Data Direction (Increasing Trend)</a:t>
            </a:r>
          </a:p>
          <a:p>
            <a:endParaRPr lang="en-US" i="1" dirty="0" smtClean="0"/>
          </a:p>
          <a:p>
            <a:r>
              <a:rPr lang="en-US" i="1" dirty="0" smtClean="0"/>
              <a:t>The trend of the data is increasing, </a:t>
            </a:r>
            <a:r>
              <a:rPr lang="en-US" i="1" dirty="0"/>
              <a:t>which indicates that the series </a:t>
            </a:r>
            <a:r>
              <a:rPr lang="en-US" i="1" dirty="0" smtClean="0"/>
              <a:t>Yt </a:t>
            </a:r>
            <a:r>
              <a:rPr lang="en-US" i="1" dirty="0"/>
              <a:t>is </a:t>
            </a:r>
            <a:r>
              <a:rPr lang="en-US" i="1" dirty="0" smtClean="0"/>
              <a:t>non-stationary in average.</a:t>
            </a:r>
          </a:p>
          <a:p>
            <a:endParaRPr lang="en-US" i="1" dirty="0" smtClean="0"/>
          </a:p>
          <a:p>
            <a:r>
              <a:rPr lang="en-US" i="1" dirty="0" smtClean="0"/>
              <a:t>The </a:t>
            </a:r>
            <a:r>
              <a:rPr lang="en-US" i="1" dirty="0"/>
              <a:t>series is </a:t>
            </a:r>
            <a:r>
              <a:rPr lang="en-US" i="1" dirty="0" smtClean="0"/>
              <a:t>seasonal.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Autocorrelation Function (ACF)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614" t="14233" r="33059" b="7209"/>
          <a:stretch>
            <a:fillRect/>
          </a:stretch>
        </p:blipFill>
        <p:spPr bwMode="auto">
          <a:xfrm>
            <a:off x="228600" y="1676400"/>
            <a:ext cx="8686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i="1" dirty="0" smtClean="0"/>
              <a:t>Step 1: Primary Check of the Series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To establish an ARIMA model, the data must be stationary.</a:t>
            </a:r>
            <a:endParaRPr lang="en-US" dirty="0" smtClean="0"/>
          </a:p>
          <a:p>
            <a:endParaRPr lang="en-US" i="1" dirty="0" smtClean="0"/>
          </a:p>
          <a:p>
            <a:r>
              <a:rPr lang="en-US" i="1" dirty="0" smtClean="0"/>
              <a:t>With the help of the Minitab, we converted it to a stationary data in order to create the model.</a:t>
            </a:r>
          </a:p>
          <a:p>
            <a:endParaRPr lang="en-US" i="1" dirty="0" smtClean="0"/>
          </a:p>
          <a:p>
            <a:r>
              <a:rPr lang="en-US" i="1" dirty="0" smtClean="0"/>
              <a:t>The new function is in terms of Zt.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Seasonal and Non Seasonal Differences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615" t="14603" r="33267" b="8133"/>
          <a:stretch>
            <a:fillRect/>
          </a:stretch>
        </p:blipFill>
        <p:spPr bwMode="auto">
          <a:xfrm>
            <a:off x="838200" y="1775838"/>
            <a:ext cx="7315200" cy="447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ACF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925" t="14787" r="33163" b="8133"/>
          <a:stretch>
            <a:fillRect/>
          </a:stretch>
        </p:blipFill>
        <p:spPr bwMode="auto">
          <a:xfrm>
            <a:off x="685800" y="1746504"/>
            <a:ext cx="7848600" cy="450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They have some problems in predicting future loads because </a:t>
            </a:r>
            <a:r>
              <a:rPr lang="en-US" dirty="0" smtClean="0"/>
              <a:t>they are:</a:t>
            </a:r>
          </a:p>
          <a:p>
            <a:pPr lvl="1" algn="just"/>
            <a:r>
              <a:rPr lang="en-US" dirty="0" smtClean="0"/>
              <a:t> Using </a:t>
            </a:r>
            <a:r>
              <a:rPr lang="en-US" dirty="0" smtClean="0"/>
              <a:t>judgmental forecasting based on </a:t>
            </a:r>
            <a:r>
              <a:rPr lang="en-US" dirty="0" smtClean="0"/>
              <a:t>experience. </a:t>
            </a:r>
          </a:p>
          <a:p>
            <a:pPr lvl="1" algn="just"/>
            <a:r>
              <a:rPr lang="en-US" dirty="0" smtClean="0"/>
              <a:t>I</a:t>
            </a:r>
            <a:r>
              <a:rPr lang="en-US" dirty="0" smtClean="0"/>
              <a:t>t </a:t>
            </a:r>
            <a:r>
              <a:rPr lang="en-US" dirty="0" smtClean="0"/>
              <a:t>is involving so much human efforts in the process. </a:t>
            </a:r>
            <a:endParaRPr lang="en-US" dirty="0" smtClean="0"/>
          </a:p>
          <a:p>
            <a:pPr lvl="1" algn="just"/>
            <a:r>
              <a:rPr lang="en-US" dirty="0" smtClean="0"/>
              <a:t>This </a:t>
            </a:r>
            <a:r>
              <a:rPr lang="en-US" dirty="0" smtClean="0"/>
              <a:t>judgmental forecasting is also increasing the </a:t>
            </a:r>
            <a:r>
              <a:rPr lang="en-US" dirty="0" smtClean="0"/>
              <a:t>costs.</a:t>
            </a:r>
          </a:p>
          <a:p>
            <a:pPr lvl="1"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1066800"/>
          </a:xfrm>
        </p:spPr>
        <p:txBody>
          <a:bodyPr>
            <a:normAutofit/>
          </a:bodyPr>
          <a:lstStyle/>
          <a:p>
            <a:r>
              <a:rPr lang="en-US" i="1" dirty="0"/>
              <a:t>To </a:t>
            </a:r>
            <a:r>
              <a:rPr lang="en-US" i="1" dirty="0" smtClean="0"/>
              <a:t>verify the stationary of </a:t>
            </a:r>
            <a:r>
              <a:rPr lang="en-US" i="1" dirty="0" err="1" smtClean="0"/>
              <a:t>Z</a:t>
            </a:r>
            <a:r>
              <a:rPr lang="en-US" i="1" baseline="-25000" dirty="0" err="1" smtClean="0"/>
              <a:t>t</a:t>
            </a:r>
            <a:r>
              <a:rPr lang="en-US" i="1" dirty="0" smtClean="0"/>
              <a:t> series.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 l="17352" t="21996" r="43871" b="32330"/>
          <a:stretch>
            <a:fillRect/>
          </a:stretch>
        </p:blipFill>
        <p:spPr bwMode="auto">
          <a:xfrm>
            <a:off x="1066800" y="25908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i="1" dirty="0" smtClean="0"/>
              <a:t>Step 1: Primary Check of the Series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i="1" dirty="0" smtClean="0"/>
              <a:t>We found from the ACF graph that this function vanishes fast towards zero, so, the first seasonal differences and sequence has passed transforming the basic series Y</a:t>
            </a:r>
            <a:r>
              <a:rPr lang="en-US" i="1" baseline="-25000" dirty="0" smtClean="0"/>
              <a:t>t</a:t>
            </a:r>
            <a:r>
              <a:rPr lang="en-US" i="1" dirty="0" smtClean="0"/>
              <a:t> from unstable to the other stable series (Z</a:t>
            </a:r>
            <a:r>
              <a:rPr lang="en-US" i="1" baseline="-25000" dirty="0" smtClean="0"/>
              <a:t>t</a:t>
            </a:r>
            <a:r>
              <a:rPr lang="en-US" i="1" dirty="0" smtClean="0"/>
              <a:t>).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Step 2: Model identification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4495799"/>
          </a:xfrm>
        </p:spPr>
        <p:txBody>
          <a:bodyPr>
            <a:normAutofit/>
          </a:bodyPr>
          <a:lstStyle/>
          <a:p>
            <a:r>
              <a:rPr lang="en-US" i="1" dirty="0"/>
              <a:t>T</a:t>
            </a:r>
            <a:r>
              <a:rPr lang="en-US" i="1" dirty="0" smtClean="0"/>
              <a:t>he </a:t>
            </a:r>
            <a:r>
              <a:rPr lang="en-US" i="1" dirty="0"/>
              <a:t>basic target in this phase is to identifying the rank </a:t>
            </a:r>
            <a:r>
              <a:rPr lang="en-US" i="1" dirty="0" smtClean="0"/>
              <a:t>of the </a:t>
            </a:r>
            <a:r>
              <a:rPr lang="en-US" i="1" dirty="0"/>
              <a:t>appropriate model to analyze the </a:t>
            </a:r>
            <a:r>
              <a:rPr lang="en-US" i="1" dirty="0" smtClean="0"/>
              <a:t>data</a:t>
            </a:r>
            <a:r>
              <a:rPr lang="en-US" i="1" dirty="0" smtClean="0"/>
              <a:t>.</a:t>
            </a:r>
          </a:p>
          <a:p>
            <a:endParaRPr lang="en-US" i="1" dirty="0" smtClean="0"/>
          </a:p>
          <a:p>
            <a:endParaRPr lang="en-US" i="1" dirty="0" smtClean="0"/>
          </a:p>
          <a:p>
            <a:endParaRPr lang="en-US" i="1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Step 2: Model identification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8229600" cy="2667000"/>
          </a:xfrm>
        </p:spPr>
        <p:txBody>
          <a:bodyPr>
            <a:normAutofit/>
          </a:bodyPr>
          <a:lstStyle/>
          <a:p>
            <a:r>
              <a:rPr lang="en-US" sz="2800" i="1" dirty="0"/>
              <a:t>By accurate check for the behavior of ACF and PACF coefficients for seasonal pattern and non-seasonal pattern </a:t>
            </a:r>
            <a:r>
              <a:rPr lang="en-US" sz="2800" i="1" dirty="0" smtClean="0"/>
              <a:t>in, primary </a:t>
            </a:r>
            <a:r>
              <a:rPr lang="en-US" sz="2800" i="1" dirty="0"/>
              <a:t>model for the series Z</a:t>
            </a:r>
            <a:r>
              <a:rPr lang="en-US" sz="2800" i="1" baseline="-25000" dirty="0" smtClean="0"/>
              <a:t>t</a:t>
            </a:r>
            <a:r>
              <a:rPr lang="en-US" sz="2800" i="1" dirty="0" smtClean="0"/>
              <a:t> </a:t>
            </a:r>
            <a:r>
              <a:rPr lang="en-US" sz="2800" i="1" dirty="0"/>
              <a:t>is </a:t>
            </a:r>
            <a:r>
              <a:rPr lang="en-US" sz="2800" i="1" dirty="0" smtClean="0"/>
              <a:t>:</a:t>
            </a:r>
          </a:p>
          <a:p>
            <a:pPr algn="ctr"/>
            <a:endParaRPr lang="en-US" sz="2800" b="1" i="1" dirty="0" smtClean="0"/>
          </a:p>
          <a:p>
            <a:pPr algn="ctr"/>
            <a:r>
              <a:rPr lang="en-US" sz="2800" b="1" i="1" dirty="0" smtClean="0"/>
              <a:t>SARIMA </a:t>
            </a:r>
            <a:r>
              <a:rPr lang="en-US" sz="2800" b="1" i="1" dirty="0"/>
              <a:t>(</a:t>
            </a:r>
            <a:r>
              <a:rPr lang="en-US" sz="2800" b="1" i="1" dirty="0" smtClean="0"/>
              <a:t>0,1,1</a:t>
            </a:r>
            <a:r>
              <a:rPr lang="en-US" sz="2800" b="1" i="1" dirty="0"/>
              <a:t>) (</a:t>
            </a:r>
            <a:r>
              <a:rPr lang="en-US" sz="2800" b="1" i="1" dirty="0" smtClean="0"/>
              <a:t>0,1,1)</a:t>
            </a:r>
            <a:r>
              <a:rPr lang="en-US" sz="2800" b="1" i="1" baseline="-25000" dirty="0" smtClean="0"/>
              <a:t>12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66800" y="4800601"/>
            <a:ext cx="121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Where</a:t>
            </a:r>
            <a:r>
              <a:rPr lang="en-US" sz="3200" i="1" dirty="0" smtClean="0"/>
              <a:t>:</a:t>
            </a:r>
          </a:p>
          <a:p>
            <a:endParaRPr lang="en-US" sz="3200" i="1" dirty="0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0" y="1"/>
          <a:ext cx="3829051" cy="371475"/>
        </p:xfrm>
        <a:graphic>
          <a:graphicData uri="http://schemas.openxmlformats.org/presentationml/2006/ole">
            <p:oleObj spid="_x0000_s20485" name="Equation" r:id="rId3" imgW="2133600" imgH="228600" progId="Equation.3">
              <p:embed/>
            </p:oleObj>
          </a:graphicData>
        </a:graphic>
      </p:graphicFrame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87" name="Object 7"/>
          <p:cNvGraphicFramePr>
            <a:graphicFrameLocks noChangeAspect="1"/>
          </p:cNvGraphicFramePr>
          <p:nvPr/>
        </p:nvGraphicFramePr>
        <p:xfrm>
          <a:off x="0" y="1"/>
          <a:ext cx="3829051" cy="371475"/>
        </p:xfrm>
        <a:graphic>
          <a:graphicData uri="http://schemas.openxmlformats.org/presentationml/2006/ole">
            <p:oleObj spid="_x0000_s20487" name="Equation" r:id="rId4" imgW="2133600" imgH="228600" progId="Equation.3">
              <p:embed/>
            </p:oleObj>
          </a:graphicData>
        </a:graphic>
      </p:graphicFrame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89" name="Object 9"/>
          <p:cNvGraphicFramePr>
            <a:graphicFrameLocks noChangeAspect="1"/>
          </p:cNvGraphicFramePr>
          <p:nvPr/>
        </p:nvGraphicFramePr>
        <p:xfrm>
          <a:off x="0" y="1"/>
          <a:ext cx="3829051" cy="371475"/>
        </p:xfrm>
        <a:graphic>
          <a:graphicData uri="http://schemas.openxmlformats.org/presentationml/2006/ole">
            <p:oleObj spid="_x0000_s20489" name="Equation" r:id="rId5" imgW="2133600" imgH="228600" progId="Equation.3">
              <p:embed/>
            </p:oleObj>
          </a:graphicData>
        </a:graphic>
      </p:graphicFrame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91" name="Object 11"/>
          <p:cNvGraphicFramePr>
            <a:graphicFrameLocks noChangeAspect="1"/>
          </p:cNvGraphicFramePr>
          <p:nvPr/>
        </p:nvGraphicFramePr>
        <p:xfrm>
          <a:off x="0" y="1"/>
          <a:ext cx="3829051" cy="371475"/>
        </p:xfrm>
        <a:graphic>
          <a:graphicData uri="http://schemas.openxmlformats.org/presentationml/2006/ole">
            <p:oleObj spid="_x0000_s20491" name="Equation" r:id="rId6" imgW="2133600" imgH="228600" progId="Equation.3">
              <p:embed/>
            </p:oleObj>
          </a:graphicData>
        </a:graphic>
      </p:graphicFrame>
      <p:graphicFrame>
        <p:nvGraphicFramePr>
          <p:cNvPr id="20493" name="Object 13"/>
          <p:cNvGraphicFramePr>
            <a:graphicFrameLocks noChangeAspect="1"/>
          </p:cNvGraphicFramePr>
          <p:nvPr/>
        </p:nvGraphicFramePr>
        <p:xfrm>
          <a:off x="1676401" y="4191000"/>
          <a:ext cx="6286500" cy="685800"/>
        </p:xfrm>
        <a:graphic>
          <a:graphicData uri="http://schemas.openxmlformats.org/presentationml/2006/ole">
            <p:oleObj spid="_x0000_s20493" name="Equation" r:id="rId7" imgW="2095200" imgH="228600" progId="Equation.3">
              <p:embed/>
            </p:oleObj>
          </a:graphicData>
        </a:graphic>
      </p:graphicFrame>
      <p:graphicFrame>
        <p:nvGraphicFramePr>
          <p:cNvPr id="20494" name="Object 14"/>
          <p:cNvGraphicFramePr>
            <a:graphicFrameLocks noChangeAspect="1"/>
          </p:cNvGraphicFramePr>
          <p:nvPr/>
        </p:nvGraphicFramePr>
        <p:xfrm>
          <a:off x="1676400" y="5508172"/>
          <a:ext cx="6248400" cy="892629"/>
        </p:xfrm>
        <a:graphic>
          <a:graphicData uri="http://schemas.openxmlformats.org/presentationml/2006/ole">
            <p:oleObj spid="_x0000_s20494" name="Equation" r:id="rId8" imgW="16002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Step 3: Parameters Estimation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Type           </a:t>
            </a:r>
            <a:r>
              <a:rPr lang="en-US" b="1" dirty="0" err="1" smtClean="0"/>
              <a:t>Coef</a:t>
            </a:r>
            <a:r>
              <a:rPr lang="en-US" b="1" dirty="0" smtClean="0"/>
              <a:t>     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   1         0.9264     </a:t>
            </a:r>
            <a:br>
              <a:rPr lang="en-US" dirty="0" smtClean="0"/>
            </a:br>
            <a:r>
              <a:rPr lang="en-US" dirty="0" smtClean="0"/>
              <a:t>SMA 12      0.7023 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الصورة 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886200"/>
            <a:ext cx="769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الصورة 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876800"/>
            <a:ext cx="6934200" cy="95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i="1" dirty="0" smtClean="0"/>
              <a:t>Step 4: Diagnostic Check of Estimated Model</a:t>
            </a:r>
            <a:endParaRPr lang="en-US" sz="28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153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PACF: Partial Autocorrelation Function</a:t>
            </a:r>
            <a:endParaRPr lang="en-US" sz="36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28800"/>
            <a:ext cx="838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Step 5: Forecasting 2011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09800" y="1676400"/>
          <a:ext cx="7620000" cy="4762962"/>
        </p:xfrm>
        <a:graphic>
          <a:graphicData uri="http://schemas.openxmlformats.org/drawingml/2006/table">
            <a:tbl>
              <a:tblPr/>
              <a:tblGrid>
                <a:gridCol w="1454125"/>
                <a:gridCol w="1268880"/>
                <a:gridCol w="1931155"/>
                <a:gridCol w="1490599"/>
                <a:gridCol w="1475241"/>
              </a:tblGrid>
              <a:tr h="3738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Period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Forecasts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2763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2763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January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97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90305</a:t>
                      </a:r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February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98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88217</a:t>
                      </a:r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March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99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105519</a:t>
                      </a:r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April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119543</a:t>
                      </a:r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May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138044</a:t>
                      </a:r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June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102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143532</a:t>
                      </a:r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July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151438</a:t>
                      </a:r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August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153499</a:t>
                      </a:r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September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152407</a:t>
                      </a:r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October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106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141669</a:t>
                      </a:r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November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107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119646</a:t>
                      </a:r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December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108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715" marR="6171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104265</a:t>
                      </a:r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1715" marR="61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1715" marR="6171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Step 5: Forecasting</a:t>
            </a:r>
            <a:endParaRPr lang="en-US" dirty="0"/>
          </a:p>
        </p:txBody>
      </p:sp>
      <p:pic>
        <p:nvPicPr>
          <p:cNvPr id="5" name="Picture 4" descr="New Picture"/>
          <p:cNvPicPr/>
          <p:nvPr/>
        </p:nvPicPr>
        <p:blipFill>
          <a:blip r:embed="rId2" cstate="print"/>
          <a:srcRect r="9254" b="4704"/>
          <a:stretch>
            <a:fillRect/>
          </a:stretch>
        </p:blipFill>
        <p:spPr bwMode="auto">
          <a:xfrm>
            <a:off x="304800" y="1600200"/>
            <a:ext cx="8153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 cstate="print"/>
          <a:srcRect l="37500" t="80462" r="30000" b="17000"/>
          <a:stretch>
            <a:fillRect/>
          </a:stretch>
        </p:blipFill>
        <p:spPr bwMode="auto">
          <a:xfrm>
            <a:off x="2057400" y="5791200"/>
            <a:ext cx="647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7772400" y="2133600"/>
            <a:ext cx="4572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334000" y="2133600"/>
            <a:ext cx="9144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72200" y="1752600"/>
            <a:ext cx="9144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Vanguard </a:t>
            </a:r>
            <a:r>
              <a:rPr lang="en-US" dirty="0" smtClean="0"/>
              <a:t>Expert System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Operational Forecasting Suite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Objectives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676400"/>
          <a:ext cx="85344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Vanguard Expert System</a:t>
            </a:r>
            <a:endParaRPr lang="en-US" dirty="0"/>
          </a:p>
        </p:txBody>
      </p:sp>
      <p:pic>
        <p:nvPicPr>
          <p:cNvPr id="4" name="صورة 3"/>
          <p:cNvPicPr/>
          <p:nvPr/>
        </p:nvPicPr>
        <p:blipFill>
          <a:blip r:embed="rId2" cstate="print"/>
          <a:srcRect l="790" r="67535" b="60412"/>
          <a:stretch>
            <a:fillRect/>
          </a:stretch>
        </p:blipFill>
        <p:spPr bwMode="auto">
          <a:xfrm>
            <a:off x="1066800" y="1752600"/>
            <a:ext cx="6781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Vanguard Expert System</a:t>
            </a:r>
            <a:endParaRPr lang="en-US" dirty="0"/>
          </a:p>
        </p:txBody>
      </p:sp>
      <p:pic>
        <p:nvPicPr>
          <p:cNvPr id="4" name="صورة 6"/>
          <p:cNvPicPr/>
          <p:nvPr/>
        </p:nvPicPr>
        <p:blipFill>
          <a:blip r:embed="rId2" cstate="print"/>
          <a:srcRect l="32804" t="23374" r="32969" b="23614"/>
          <a:stretch>
            <a:fillRect/>
          </a:stretch>
        </p:blipFill>
        <p:spPr bwMode="auto">
          <a:xfrm>
            <a:off x="228600" y="1600200"/>
            <a:ext cx="4267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صورة 1"/>
          <p:cNvPicPr/>
          <p:nvPr/>
        </p:nvPicPr>
        <p:blipFill>
          <a:blip r:embed="rId3" cstate="print"/>
          <a:srcRect l="33048" t="23411" r="32976" b="23699"/>
          <a:stretch>
            <a:fillRect/>
          </a:stretch>
        </p:blipFill>
        <p:spPr bwMode="auto">
          <a:xfrm>
            <a:off x="4648200" y="1676400"/>
            <a:ext cx="415766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Vanguard Expert System</a:t>
            </a:r>
            <a:endParaRPr lang="en-US" dirty="0"/>
          </a:p>
        </p:txBody>
      </p:sp>
      <p:pic>
        <p:nvPicPr>
          <p:cNvPr id="4" name="صورة 12"/>
          <p:cNvPicPr/>
          <p:nvPr/>
        </p:nvPicPr>
        <p:blipFill>
          <a:blip r:embed="rId2" cstate="print"/>
          <a:srcRect l="32958" t="23615" r="33099" b="23821"/>
          <a:stretch>
            <a:fillRect/>
          </a:stretch>
        </p:blipFill>
        <p:spPr bwMode="auto">
          <a:xfrm>
            <a:off x="228600" y="1752600"/>
            <a:ext cx="4114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صورة 15"/>
          <p:cNvPicPr/>
          <p:nvPr/>
        </p:nvPicPr>
        <p:blipFill>
          <a:blip r:embed="rId3" cstate="print"/>
          <a:srcRect l="37179" t="33798" r="37342" b="33494"/>
          <a:stretch>
            <a:fillRect/>
          </a:stretch>
        </p:blipFill>
        <p:spPr bwMode="auto">
          <a:xfrm>
            <a:off x="4495800" y="1828800"/>
            <a:ext cx="4114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Vanguard Forecasting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14400" y="1676396"/>
          <a:ext cx="7391400" cy="5120640"/>
        </p:xfrm>
        <a:graphic>
          <a:graphicData uri="http://schemas.openxmlformats.org/drawingml/2006/table">
            <a:tbl>
              <a:tblPr/>
              <a:tblGrid>
                <a:gridCol w="1594962"/>
                <a:gridCol w="1333537"/>
                <a:gridCol w="1200606"/>
                <a:gridCol w="3262295"/>
              </a:tblGrid>
              <a:tr h="7251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Season Number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Date (Month-Year)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Forecasting Results of Electricity Demand (Mega Watt)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January             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82806.03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February          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79753.86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3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March                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96920.35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4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April                   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116086.29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5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May                    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134394.32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6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June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143182.84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7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July 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151406.27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8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August 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154904.85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3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9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September 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152544.35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10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October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142536.72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November 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115323.82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9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12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December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97328.15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Vanguard Forecasting Graph</a:t>
            </a:r>
            <a:endParaRPr lang="en-US" dirty="0"/>
          </a:p>
        </p:txBody>
      </p:sp>
      <p:pic>
        <p:nvPicPr>
          <p:cNvPr id="10" name="صورة 10"/>
          <p:cNvPicPr/>
          <p:nvPr/>
        </p:nvPicPr>
        <p:blipFill>
          <a:blip r:embed="rId2" cstate="print"/>
          <a:srcRect l="1299" t="15318" r="1905" b="12717"/>
          <a:stretch>
            <a:fillRect/>
          </a:stretch>
        </p:blipFill>
        <p:spPr bwMode="auto">
          <a:xfrm>
            <a:off x="381002" y="1600200"/>
            <a:ext cx="8278719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1219200" y="1981200"/>
            <a:ext cx="1828800" cy="990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____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Actual Load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____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Forecast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of Errors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Comparisons of the Three Models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of Errors Comparisons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1676400"/>
          <a:ext cx="8686803" cy="494593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056115"/>
                <a:gridCol w="1665227"/>
                <a:gridCol w="1598080"/>
                <a:gridCol w="1766905"/>
                <a:gridCol w="2600476"/>
              </a:tblGrid>
              <a:tr h="1143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Test</a:t>
                      </a:r>
                      <a:endParaRPr lang="en-US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Decomposition</a:t>
                      </a:r>
                      <a:endParaRPr lang="en-US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ARIMA</a:t>
                      </a:r>
                      <a:endParaRPr lang="en-US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Vanguard Expert System</a:t>
                      </a:r>
                      <a:endParaRPr lang="en-US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Best method</a:t>
                      </a:r>
                      <a:endParaRPr lang="en-US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1064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/>
                        <a:t>MAPE</a:t>
                      </a:r>
                      <a:endParaRPr lang="en-US" sz="2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3.99%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4.95%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2.73%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Vanguard Expert System</a:t>
                      </a:r>
                      <a:endParaRPr lang="en-US" sz="2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64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/>
                        <a:t>MAD</a:t>
                      </a:r>
                      <a:endParaRPr lang="en-US" sz="2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cs typeface="Times New Roman" pitchFamily="18" charset="0"/>
                        </a:rPr>
                        <a:t>4,660.50</a:t>
                      </a:r>
                      <a:endParaRPr lang="en-US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5,335.08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3,142.58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Vanguard Expert System</a:t>
                      </a:r>
                      <a:endParaRPr lang="en-US" sz="2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64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/>
                        <a:t>MSE</a:t>
                      </a:r>
                      <a:endParaRPr lang="en-US" sz="2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cs typeface="Times New Roman" pitchFamily="18" charset="0"/>
                        </a:rPr>
                        <a:t>27,267,520</a:t>
                      </a:r>
                      <a:endParaRPr lang="en-US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37,441,778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19,609,567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Vanguard Expert System</a:t>
                      </a:r>
                      <a:endParaRPr lang="en-US" sz="2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084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/>
                        <a:t>R</a:t>
                      </a:r>
                      <a:r>
                        <a:rPr lang="en-US" sz="2000" baseline="30000"/>
                        <a:t>2</a:t>
                      </a:r>
                      <a:endParaRPr lang="en-US" sz="2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cs typeface="Times New Roman" pitchFamily="18" charset="0"/>
                        </a:rPr>
                        <a:t>96.8%</a:t>
                      </a:r>
                      <a:endParaRPr lang="en-US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98.6 %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98.2%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ARIMA</a:t>
                      </a:r>
                      <a:endParaRPr lang="en-US" sz="2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Models Summary Graph</a:t>
            </a:r>
            <a:endParaRPr lang="en-US" b="1" dirty="0"/>
          </a:p>
        </p:txBody>
      </p:sp>
      <p:graphicFrame>
        <p:nvGraphicFramePr>
          <p:cNvPr id="7" name="Chart 6"/>
          <p:cNvGraphicFramePr/>
          <p:nvPr/>
        </p:nvGraphicFramePr>
        <p:xfrm>
          <a:off x="914400" y="1600200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Model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the analysis of error, the best model to be selected to forecast the electricity demand for 2011 is:</a:t>
            </a:r>
          </a:p>
          <a:p>
            <a:endParaRPr lang="en-US" dirty="0" smtClean="0"/>
          </a:p>
          <a:p>
            <a:pPr algn="ctr"/>
            <a:r>
              <a:rPr lang="en-US" b="1" dirty="0" smtClean="0"/>
              <a:t>Vanguard Expert System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393" y="155448"/>
            <a:ext cx="5169407" cy="978408"/>
          </a:xfrm>
        </p:spPr>
        <p:txBody>
          <a:bodyPr>
            <a:noAutofit/>
          </a:bodyPr>
          <a:lstStyle/>
          <a:p>
            <a:r>
              <a:rPr lang="en-US" sz="4000" dirty="0" smtClean="0"/>
              <a:t>Scope of the Project</a:t>
            </a:r>
            <a:endParaRPr lang="en-US" sz="4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b="1" dirty="0" smtClean="0"/>
              <a:t>This project will focus on forecasting the electricity load for WOA Jeddah city</a:t>
            </a:r>
            <a:endParaRPr lang="en-US" sz="2000" b="1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1" y="1447800"/>
            <a:ext cx="6248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3352800" y="3352800"/>
            <a:ext cx="1676400" cy="2057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Company’s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SEC is the electricity provider in Saudi Arabia in all regions.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 Their Vision is to help and improve the standards of living and enhance the economic competitiveness of the Kingdom of Saudi Arabia in all domains.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Methodology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2133600" y="1524000"/>
          <a:ext cx="48006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Electricity </a:t>
            </a:r>
            <a:r>
              <a:rPr lang="en-US" smtClean="0"/>
              <a:t>Load (</a:t>
            </a:r>
            <a:r>
              <a:rPr lang="en-US" smtClean="0"/>
              <a:t>Demand) </a:t>
            </a:r>
            <a:r>
              <a:rPr lang="en-US" dirty="0" smtClean="0"/>
              <a:t>Plot </a:t>
            </a:r>
            <a:br>
              <a:rPr lang="en-US" dirty="0" smtClean="0"/>
            </a:br>
            <a:r>
              <a:rPr lang="en-US" dirty="0" smtClean="0"/>
              <a:t>(With Ramadan in Green)</a:t>
            </a:r>
            <a:endParaRPr lang="en-US" dirty="0"/>
          </a:p>
        </p:txBody>
      </p:sp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1209798" y="90101"/>
            <a:ext cx="672440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Time Series Plot of Electricity Demand (Mega Watt) With Ramadan Months Indicated with Green Circles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1209798" y="90101"/>
            <a:ext cx="672440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Time Series Plot of Electricity Demand (Mega Watt) With Ramadan Months Indicated with Green Circles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4515" name="Picture 3" descr="C:\Users\Dahlawi\Desktop\Untitl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1"/>
            <a:ext cx="8305800" cy="4937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Forecasting Models</a:t>
            </a:r>
            <a:endParaRPr lang="en-US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0" y="1524000"/>
          <a:ext cx="91440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1188</TotalTime>
  <Words>1041</Words>
  <Application>Microsoft Office PowerPoint</Application>
  <PresentationFormat>On-screen Show (4:3)</PresentationFormat>
  <Paragraphs>323</Paragraphs>
  <Slides>49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Module</vt:lpstr>
      <vt:lpstr>Equation</vt:lpstr>
      <vt:lpstr>Design and Development of an Appropriate Model to Forecast Electricity Loads of Saudi Electricity Company (SEC)</vt:lpstr>
      <vt:lpstr>Agenda</vt:lpstr>
      <vt:lpstr>Problem Statement</vt:lpstr>
      <vt:lpstr>Project Objectives</vt:lpstr>
      <vt:lpstr>Scope of the Project</vt:lpstr>
      <vt:lpstr>Company’s Background</vt:lpstr>
      <vt:lpstr>Project Methodology</vt:lpstr>
      <vt:lpstr>Electricity Load (Demand) Plot  (With Ramadan in Green)</vt:lpstr>
      <vt:lpstr>Forecasting Models</vt:lpstr>
      <vt:lpstr>1. Time Series Decomposition</vt:lpstr>
      <vt:lpstr>Decomposition Components</vt:lpstr>
      <vt:lpstr>Decomposition Steps</vt:lpstr>
      <vt:lpstr>Minitab Input Screen</vt:lpstr>
      <vt:lpstr>Minitab Output Report</vt:lpstr>
      <vt:lpstr>Linear Regression Trend</vt:lpstr>
      <vt:lpstr>Seasonal Indices</vt:lpstr>
      <vt:lpstr>Forecasting Model</vt:lpstr>
      <vt:lpstr>Forecasting (Con’t)</vt:lpstr>
      <vt:lpstr>Forecasting Results</vt:lpstr>
      <vt:lpstr>Actual and Forecasted Demand</vt:lpstr>
      <vt:lpstr>2. Time Series ARIMA </vt:lpstr>
      <vt:lpstr>ARIMA</vt:lpstr>
      <vt:lpstr>ARIMA Model Steps</vt:lpstr>
      <vt:lpstr>Time Series Pl0t</vt:lpstr>
      <vt:lpstr>Step 1: Primary Check of the Series</vt:lpstr>
      <vt:lpstr>Autocorrelation Function (ACF)</vt:lpstr>
      <vt:lpstr>Step 1: Primary Check of the Series</vt:lpstr>
      <vt:lpstr>Seasonal and Non Seasonal Differences</vt:lpstr>
      <vt:lpstr>ACF</vt:lpstr>
      <vt:lpstr>PACF</vt:lpstr>
      <vt:lpstr>Step 1: Primary Check of the Series</vt:lpstr>
      <vt:lpstr>Step 2: Model identification</vt:lpstr>
      <vt:lpstr>Step 2: Model identification</vt:lpstr>
      <vt:lpstr>Step 3: Parameters Estimation</vt:lpstr>
      <vt:lpstr>Step 4: Diagnostic Check of Estimated Model</vt:lpstr>
      <vt:lpstr>PACF: Partial Autocorrelation Function</vt:lpstr>
      <vt:lpstr>Step 5: Forecasting 2011</vt:lpstr>
      <vt:lpstr>Step 5: Forecasting</vt:lpstr>
      <vt:lpstr>3. Vanguard Expert System</vt:lpstr>
      <vt:lpstr>Vanguard Expert System</vt:lpstr>
      <vt:lpstr>Vanguard Expert System</vt:lpstr>
      <vt:lpstr>Vanguard Expert System</vt:lpstr>
      <vt:lpstr>Vanguard Forecasting Results</vt:lpstr>
      <vt:lpstr>Vanguard Forecasting Graph</vt:lpstr>
      <vt:lpstr>Analysis of Errors</vt:lpstr>
      <vt:lpstr>Table of Errors Comparisons</vt:lpstr>
      <vt:lpstr>Models Summary Graph</vt:lpstr>
      <vt:lpstr>Best Model</vt:lpstr>
      <vt:lpstr>Thank You!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 Series Decomposition</dc:title>
  <dc:creator>DELL </dc:creator>
  <cp:lastModifiedBy>Wedad Alem</cp:lastModifiedBy>
  <cp:revision>84</cp:revision>
  <dcterms:created xsi:type="dcterms:W3CDTF">2010-12-11T11:43:36Z</dcterms:created>
  <dcterms:modified xsi:type="dcterms:W3CDTF">2011-01-16T10:19:54Z</dcterms:modified>
</cp:coreProperties>
</file>